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1281E3-DDFC-44DA-889E-5FE543A476F5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9ABB039-1D7B-4BEA-BD5A-0DDD2E9F5ADE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B90B183C-B73C-4491-8163-DB61B81023FA}" type="parTrans" cxnId="{E9DACFA9-7DB6-480B-9D85-23706146C033}">
      <dgm:prSet/>
      <dgm:spPr/>
      <dgm:t>
        <a:bodyPr/>
        <a:lstStyle/>
        <a:p>
          <a:endParaRPr lang="zh-TW" altLang="en-US"/>
        </a:p>
      </dgm:t>
    </dgm:pt>
    <dgm:pt modelId="{EE616539-7FAC-4C5D-B01C-A5EC4467A89E}" type="sibTrans" cxnId="{E9DACFA9-7DB6-480B-9D85-23706146C033}">
      <dgm:prSet/>
      <dgm:spPr/>
      <dgm:t>
        <a:bodyPr/>
        <a:lstStyle/>
        <a:p>
          <a:endParaRPr lang="zh-TW" altLang="en-US"/>
        </a:p>
      </dgm:t>
    </dgm:pt>
    <dgm:pt modelId="{4EB510A4-D261-4B52-8365-7C857974D9CF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B712DDFC-F769-43E2-AECE-39C0935C90FC}" type="parTrans" cxnId="{7D3B3521-0EE0-4A7F-81C9-296B4F4B428B}">
      <dgm:prSet/>
      <dgm:spPr/>
      <dgm:t>
        <a:bodyPr/>
        <a:lstStyle/>
        <a:p>
          <a:endParaRPr lang="zh-TW" altLang="en-US"/>
        </a:p>
      </dgm:t>
    </dgm:pt>
    <dgm:pt modelId="{1EBEF359-744A-4814-8668-C63D3DEA8572}" type="sibTrans" cxnId="{7D3B3521-0EE0-4A7F-81C9-296B4F4B428B}">
      <dgm:prSet/>
      <dgm:spPr/>
      <dgm:t>
        <a:bodyPr/>
        <a:lstStyle/>
        <a:p>
          <a:endParaRPr lang="zh-TW" altLang="en-US"/>
        </a:p>
      </dgm:t>
    </dgm:pt>
    <dgm:pt modelId="{9323398D-D9DB-4B2F-8A9C-5384661E9652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31C1322D-67D9-4F33-9519-1ABAE5EB9CDC}" type="parTrans" cxnId="{15F63C30-B156-4C04-BD98-418BF4A9A1C9}">
      <dgm:prSet/>
      <dgm:spPr/>
      <dgm:t>
        <a:bodyPr/>
        <a:lstStyle/>
        <a:p>
          <a:endParaRPr lang="zh-TW" altLang="en-US"/>
        </a:p>
      </dgm:t>
    </dgm:pt>
    <dgm:pt modelId="{BD3E41BE-85C3-41DF-965D-055812EACA16}" type="sibTrans" cxnId="{15F63C30-B156-4C04-BD98-418BF4A9A1C9}">
      <dgm:prSet/>
      <dgm:spPr/>
      <dgm:t>
        <a:bodyPr/>
        <a:lstStyle/>
        <a:p>
          <a:endParaRPr lang="zh-TW" altLang="en-US"/>
        </a:p>
      </dgm:t>
    </dgm:pt>
    <dgm:pt modelId="{BA039683-86BD-4C8B-871F-822F477B2564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/>
            <a:t>倒掉積水</a:t>
          </a:r>
          <a:r>
            <a:rPr lang="en-US" altLang="zh-TW" dirty="0" smtClean="0"/>
            <a:t>.</a:t>
          </a:r>
          <a:endParaRPr lang="zh-TW" dirty="0"/>
        </a:p>
      </dgm:t>
    </dgm:pt>
    <dgm:pt modelId="{8485580E-CED3-4DFD-8415-68C2E0C4C700}" type="parTrans" cxnId="{E0542F26-5F3D-4A9A-AB92-C3B5C19D1ED4}">
      <dgm:prSet/>
      <dgm:spPr/>
      <dgm:t>
        <a:bodyPr/>
        <a:lstStyle/>
        <a:p>
          <a:endParaRPr lang="zh-TW" altLang="en-US"/>
        </a:p>
      </dgm:t>
    </dgm:pt>
    <dgm:pt modelId="{079F3ABB-4245-4EAA-9AFC-C6D390DD22BC}" type="sibTrans" cxnId="{E0542F26-5F3D-4A9A-AB92-C3B5C19D1ED4}">
      <dgm:prSet/>
      <dgm:spPr/>
      <dgm:t>
        <a:bodyPr/>
        <a:lstStyle/>
        <a:p>
          <a:endParaRPr lang="zh-TW" altLang="en-US"/>
        </a:p>
      </dgm:t>
    </dgm:pt>
    <dgm:pt modelId="{DF1D5F38-8164-4BEC-906A-05C78EA66747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775F66C8-3EDB-47F2-AD4E-41896318B431}" type="parTrans" cxnId="{566995BE-3A51-43F7-9AA7-7252EC5648B5}">
      <dgm:prSet/>
      <dgm:spPr/>
      <dgm:t>
        <a:bodyPr/>
        <a:lstStyle/>
        <a:p>
          <a:endParaRPr lang="zh-TW" altLang="en-US"/>
        </a:p>
      </dgm:t>
    </dgm:pt>
    <dgm:pt modelId="{78409493-3FF0-4C89-BAEB-7496576D8DAB}" type="sibTrans" cxnId="{566995BE-3A51-43F7-9AA7-7252EC5648B5}">
      <dgm:prSet/>
      <dgm:spPr/>
      <dgm:t>
        <a:bodyPr/>
        <a:lstStyle/>
        <a:p>
          <a:endParaRPr lang="zh-TW" altLang="en-US"/>
        </a:p>
      </dgm:t>
    </dgm:pt>
    <dgm:pt modelId="{35D4A303-18DC-40D2-A455-E63292F3BF8B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AA488C6F-83BF-4D2E-B044-216AEC92861D}" type="parTrans" cxnId="{239B567F-1B9D-4A54-BDDD-ACF07538F40D}">
      <dgm:prSet/>
      <dgm:spPr/>
      <dgm:t>
        <a:bodyPr/>
        <a:lstStyle/>
        <a:p>
          <a:endParaRPr lang="zh-TW" altLang="en-US"/>
        </a:p>
      </dgm:t>
    </dgm:pt>
    <dgm:pt modelId="{44AED5F3-9925-40F7-8459-A1ABCA23F89E}" type="sibTrans" cxnId="{239B567F-1B9D-4A54-BDDD-ACF07538F40D}">
      <dgm:prSet/>
      <dgm:spPr/>
      <dgm:t>
        <a:bodyPr/>
        <a:lstStyle/>
        <a:p>
          <a:endParaRPr lang="zh-TW" altLang="en-US"/>
        </a:p>
      </dgm:t>
    </dgm:pt>
    <dgm:pt modelId="{56F3698C-597F-44B8-99B4-BC9DAE79828E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299C6AD5-1355-4CF6-9244-1FAB8641C4F7}" type="parTrans" cxnId="{A402B894-D5B7-4DDB-A7EF-8B9900A352E0}">
      <dgm:prSet/>
      <dgm:spPr/>
      <dgm:t>
        <a:bodyPr/>
        <a:lstStyle/>
        <a:p>
          <a:endParaRPr lang="zh-TW" altLang="en-US"/>
        </a:p>
      </dgm:t>
    </dgm:pt>
    <dgm:pt modelId="{B38B0207-0812-4CC8-9920-C66C7452CF80}" type="sibTrans" cxnId="{A402B894-D5B7-4DDB-A7EF-8B9900A352E0}">
      <dgm:prSet/>
      <dgm:spPr/>
      <dgm:t>
        <a:bodyPr/>
        <a:lstStyle/>
        <a:p>
          <a:endParaRPr lang="zh-TW" altLang="en-US"/>
        </a:p>
      </dgm:t>
    </dgm:pt>
    <dgm:pt modelId="{A707E7DD-3F3C-4E8A-B569-9958031A1306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2A79536C-6664-44DD-B105-22C62EF0C25F}" type="parTrans" cxnId="{C696924E-9D70-4496-9ECB-A32C9A2328E2}">
      <dgm:prSet/>
      <dgm:spPr/>
      <dgm:t>
        <a:bodyPr/>
        <a:lstStyle/>
        <a:p>
          <a:endParaRPr lang="zh-TW" altLang="en-US"/>
        </a:p>
      </dgm:t>
    </dgm:pt>
    <dgm:pt modelId="{30170A34-25B8-4104-BFBC-D418B58BC489}" type="sibTrans" cxnId="{C696924E-9D70-4496-9ECB-A32C9A2328E2}">
      <dgm:prSet/>
      <dgm:spPr/>
      <dgm:t>
        <a:bodyPr/>
        <a:lstStyle/>
        <a:p>
          <a:endParaRPr lang="zh-TW" altLang="en-US"/>
        </a:p>
      </dgm:t>
    </dgm:pt>
    <dgm:pt modelId="{5F7C60B3-BF41-4817-9A72-7B1E314808E6}" type="pres">
      <dgm:prSet presAssocID="{6A1281E3-DDFC-44DA-889E-5FE543A476F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409AA34-F27E-490F-86EF-D3A9556A38CB}" type="pres">
      <dgm:prSet presAssocID="{6A1281E3-DDFC-44DA-889E-5FE543A476F5}" presName="cycle" presStyleCnt="0"/>
      <dgm:spPr/>
    </dgm:pt>
    <dgm:pt modelId="{6351CC7B-36BA-4F09-96FB-E59AB36625AD}" type="pres">
      <dgm:prSet presAssocID="{6A1281E3-DDFC-44DA-889E-5FE543A476F5}" presName="centerShape" presStyleCnt="0"/>
      <dgm:spPr/>
    </dgm:pt>
    <dgm:pt modelId="{FE06FF4B-4F42-4A2B-BEFD-50E359CD5AEF}" type="pres">
      <dgm:prSet presAssocID="{6A1281E3-DDFC-44DA-889E-5FE543A476F5}" presName="connSite" presStyleLbl="node1" presStyleIdx="0" presStyleCnt="5"/>
      <dgm:spPr/>
    </dgm:pt>
    <dgm:pt modelId="{7E2FF487-6800-4590-A529-892CBCD9E22F}" type="pres">
      <dgm:prSet presAssocID="{6A1281E3-DDFC-44DA-889E-5FE543A476F5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71ACDE4-FCDC-47F8-BBCF-CBD0FA0709CC}" type="pres">
      <dgm:prSet presAssocID="{B90B183C-B73C-4491-8163-DB61B81023FA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FB625515-B599-4C8E-8BE4-8507D943663D}" type="pres">
      <dgm:prSet presAssocID="{99ABB039-1D7B-4BEA-BD5A-0DDD2E9F5ADE}" presName="node" presStyleCnt="0"/>
      <dgm:spPr/>
    </dgm:pt>
    <dgm:pt modelId="{2F9AB95F-F07C-4460-A182-FB63C8FEC364}" type="pres">
      <dgm:prSet presAssocID="{99ABB039-1D7B-4BEA-BD5A-0DDD2E9F5ADE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E3DC173-3F6E-4F25-AD7A-D05F0BFC57B3}" type="pres">
      <dgm:prSet presAssocID="{99ABB039-1D7B-4BEA-BD5A-0DDD2E9F5ADE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92636D-499F-455B-98D4-1B50BBAC9810}" type="pres">
      <dgm:prSet presAssocID="{31C1322D-67D9-4F33-9519-1ABAE5EB9CDC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911856FE-5121-4EE2-9295-3E57B32F196E}" type="pres">
      <dgm:prSet presAssocID="{9323398D-D9DB-4B2F-8A9C-5384661E9652}" presName="node" presStyleCnt="0"/>
      <dgm:spPr/>
    </dgm:pt>
    <dgm:pt modelId="{20C4DE68-0E33-488A-9824-5ED4AE56FEB7}" type="pres">
      <dgm:prSet presAssocID="{9323398D-D9DB-4B2F-8A9C-5384661E9652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F0E246-9FE6-434A-9C93-00396BBEFEC0}" type="pres">
      <dgm:prSet presAssocID="{9323398D-D9DB-4B2F-8A9C-5384661E965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716582-F829-4907-A489-93817EB330A3}" type="pres">
      <dgm:prSet presAssocID="{775F66C8-3EDB-47F2-AD4E-41896318B431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7C27D7E6-956C-48B8-AB72-CB4A3E23A19A}" type="pres">
      <dgm:prSet presAssocID="{DF1D5F38-8164-4BEC-906A-05C78EA66747}" presName="node" presStyleCnt="0"/>
      <dgm:spPr/>
    </dgm:pt>
    <dgm:pt modelId="{87AD3789-FFE1-4237-9051-F1D80ECB0F91}" type="pres">
      <dgm:prSet presAssocID="{DF1D5F38-8164-4BEC-906A-05C78EA66747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B2989FC-449E-459D-9596-C2E1116A1663}" type="pres">
      <dgm:prSet presAssocID="{DF1D5F38-8164-4BEC-906A-05C78EA66747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5C99A3F-2A3F-45AC-8E53-BBEA8D18BB91}" type="pres">
      <dgm:prSet presAssocID="{299C6AD5-1355-4CF6-9244-1FAB8641C4F7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8ADD352-1896-4A9C-A5B4-3E7289291C71}" type="pres">
      <dgm:prSet presAssocID="{56F3698C-597F-44B8-99B4-BC9DAE79828E}" presName="node" presStyleCnt="0"/>
      <dgm:spPr/>
    </dgm:pt>
    <dgm:pt modelId="{33273119-09CA-48A4-90A7-27FCFCE6A394}" type="pres">
      <dgm:prSet presAssocID="{56F3698C-597F-44B8-99B4-BC9DAE79828E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02E21DD-CEFD-4D31-9DF7-CE6A7E755513}" type="pres">
      <dgm:prSet presAssocID="{56F3698C-597F-44B8-99B4-BC9DAE79828E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39B567F-1B9D-4A54-BDDD-ACF07538F40D}" srcId="{DF1D5F38-8164-4BEC-906A-05C78EA66747}" destId="{35D4A303-18DC-40D2-A455-E63292F3BF8B}" srcOrd="0" destOrd="0" parTransId="{AA488C6F-83BF-4D2E-B044-216AEC92861D}" sibTransId="{44AED5F3-9925-40F7-8459-A1ABCA23F89E}"/>
    <dgm:cxn modelId="{1FFCEE45-F1C2-48B9-A443-BD820ADA3043}" type="presOf" srcId="{99ABB039-1D7B-4BEA-BD5A-0DDD2E9F5ADE}" destId="{2F9AB95F-F07C-4460-A182-FB63C8FEC364}" srcOrd="0" destOrd="0" presId="urn:microsoft.com/office/officeart/2005/8/layout/radial2"/>
    <dgm:cxn modelId="{7D3B3521-0EE0-4A7F-81C9-296B4F4B428B}" srcId="{99ABB039-1D7B-4BEA-BD5A-0DDD2E9F5ADE}" destId="{4EB510A4-D261-4B52-8365-7C857974D9CF}" srcOrd="0" destOrd="0" parTransId="{B712DDFC-F769-43E2-AECE-39C0935C90FC}" sibTransId="{1EBEF359-744A-4814-8668-C63D3DEA8572}"/>
    <dgm:cxn modelId="{05451D77-2C6F-4AFD-895A-0629847012BE}" type="presOf" srcId="{31C1322D-67D9-4F33-9519-1ABAE5EB9CDC}" destId="{D292636D-499F-455B-98D4-1B50BBAC9810}" srcOrd="0" destOrd="0" presId="urn:microsoft.com/office/officeart/2005/8/layout/radial2"/>
    <dgm:cxn modelId="{E1C67558-1F9A-4E7A-A593-1CBEE8FDB448}" type="presOf" srcId="{56F3698C-597F-44B8-99B4-BC9DAE79828E}" destId="{33273119-09CA-48A4-90A7-27FCFCE6A394}" srcOrd="0" destOrd="0" presId="urn:microsoft.com/office/officeart/2005/8/layout/radial2"/>
    <dgm:cxn modelId="{E9DACFA9-7DB6-480B-9D85-23706146C033}" srcId="{6A1281E3-DDFC-44DA-889E-5FE543A476F5}" destId="{99ABB039-1D7B-4BEA-BD5A-0DDD2E9F5ADE}" srcOrd="0" destOrd="0" parTransId="{B90B183C-B73C-4491-8163-DB61B81023FA}" sibTransId="{EE616539-7FAC-4C5D-B01C-A5EC4467A89E}"/>
    <dgm:cxn modelId="{0BED71CD-95F2-4FD1-80FC-C68A91D555BC}" type="presOf" srcId="{775F66C8-3EDB-47F2-AD4E-41896318B431}" destId="{FD716582-F829-4907-A489-93817EB330A3}" srcOrd="0" destOrd="0" presId="urn:microsoft.com/office/officeart/2005/8/layout/radial2"/>
    <dgm:cxn modelId="{4EECF6C6-BD26-4F63-A902-0D1048202F6B}" type="presOf" srcId="{35D4A303-18DC-40D2-A455-E63292F3BF8B}" destId="{2B2989FC-449E-459D-9596-C2E1116A1663}" srcOrd="0" destOrd="0" presId="urn:microsoft.com/office/officeart/2005/8/layout/radial2"/>
    <dgm:cxn modelId="{E0542F26-5F3D-4A9A-AB92-C3B5C19D1ED4}" srcId="{9323398D-D9DB-4B2F-8A9C-5384661E9652}" destId="{BA039683-86BD-4C8B-871F-822F477B2564}" srcOrd="0" destOrd="0" parTransId="{8485580E-CED3-4DFD-8415-68C2E0C4C700}" sibTransId="{079F3ABB-4245-4EAA-9AFC-C6D390DD22BC}"/>
    <dgm:cxn modelId="{8376516A-D100-463C-B04A-E50548DEEDC1}" type="presOf" srcId="{9323398D-D9DB-4B2F-8A9C-5384661E9652}" destId="{20C4DE68-0E33-488A-9824-5ED4AE56FEB7}" srcOrd="0" destOrd="0" presId="urn:microsoft.com/office/officeart/2005/8/layout/radial2"/>
    <dgm:cxn modelId="{E85BDC8B-E789-435B-954A-697C2413CC44}" type="presOf" srcId="{B90B183C-B73C-4491-8163-DB61B81023FA}" destId="{571ACDE4-FCDC-47F8-BBCF-CBD0FA0709CC}" srcOrd="0" destOrd="0" presId="urn:microsoft.com/office/officeart/2005/8/layout/radial2"/>
    <dgm:cxn modelId="{15F63C30-B156-4C04-BD98-418BF4A9A1C9}" srcId="{6A1281E3-DDFC-44DA-889E-5FE543A476F5}" destId="{9323398D-D9DB-4B2F-8A9C-5384661E9652}" srcOrd="1" destOrd="0" parTransId="{31C1322D-67D9-4F33-9519-1ABAE5EB9CDC}" sibTransId="{BD3E41BE-85C3-41DF-965D-055812EACA16}"/>
    <dgm:cxn modelId="{A402B894-D5B7-4DDB-A7EF-8B9900A352E0}" srcId="{6A1281E3-DDFC-44DA-889E-5FE543A476F5}" destId="{56F3698C-597F-44B8-99B4-BC9DAE79828E}" srcOrd="3" destOrd="0" parTransId="{299C6AD5-1355-4CF6-9244-1FAB8641C4F7}" sibTransId="{B38B0207-0812-4CC8-9920-C66C7452CF80}"/>
    <dgm:cxn modelId="{C696924E-9D70-4496-9ECB-A32C9A2328E2}" srcId="{56F3698C-597F-44B8-99B4-BC9DAE79828E}" destId="{A707E7DD-3F3C-4E8A-B569-9958031A1306}" srcOrd="0" destOrd="0" parTransId="{2A79536C-6664-44DD-B105-22C62EF0C25F}" sibTransId="{30170A34-25B8-4104-BFBC-D418B58BC489}"/>
    <dgm:cxn modelId="{566995BE-3A51-43F7-9AA7-7252EC5648B5}" srcId="{6A1281E3-DDFC-44DA-889E-5FE543A476F5}" destId="{DF1D5F38-8164-4BEC-906A-05C78EA66747}" srcOrd="2" destOrd="0" parTransId="{775F66C8-3EDB-47F2-AD4E-41896318B431}" sibTransId="{78409493-3FF0-4C89-BAEB-7496576D8DAB}"/>
    <dgm:cxn modelId="{291CC52D-DC47-481D-9BD5-648CEC39ABE0}" type="presOf" srcId="{BA039683-86BD-4C8B-871F-822F477B2564}" destId="{27F0E246-9FE6-434A-9C93-00396BBEFEC0}" srcOrd="0" destOrd="0" presId="urn:microsoft.com/office/officeart/2005/8/layout/radial2"/>
    <dgm:cxn modelId="{788C1BA6-1665-46A4-A839-BC0B1A631A14}" type="presOf" srcId="{A707E7DD-3F3C-4E8A-B569-9958031A1306}" destId="{F02E21DD-CEFD-4D31-9DF7-CE6A7E755513}" srcOrd="0" destOrd="0" presId="urn:microsoft.com/office/officeart/2005/8/layout/radial2"/>
    <dgm:cxn modelId="{C285B0D3-A0E6-4B2E-B93F-57F596FEE9EA}" type="presOf" srcId="{299C6AD5-1355-4CF6-9244-1FAB8641C4F7}" destId="{05C99A3F-2A3F-45AC-8E53-BBEA8D18BB91}" srcOrd="0" destOrd="0" presId="urn:microsoft.com/office/officeart/2005/8/layout/radial2"/>
    <dgm:cxn modelId="{624A8545-C153-4CC5-AFB1-F30F143E1DDC}" type="presOf" srcId="{6A1281E3-DDFC-44DA-889E-5FE543A476F5}" destId="{5F7C60B3-BF41-4817-9A72-7B1E314808E6}" srcOrd="0" destOrd="0" presId="urn:microsoft.com/office/officeart/2005/8/layout/radial2"/>
    <dgm:cxn modelId="{C0075F4B-CD53-4C15-B6BB-9B95940C2CCC}" type="presOf" srcId="{DF1D5F38-8164-4BEC-906A-05C78EA66747}" destId="{87AD3789-FFE1-4237-9051-F1D80ECB0F91}" srcOrd="0" destOrd="0" presId="urn:microsoft.com/office/officeart/2005/8/layout/radial2"/>
    <dgm:cxn modelId="{EAFC66A8-1922-4E7F-A921-1677CD27940C}" type="presOf" srcId="{4EB510A4-D261-4B52-8365-7C857974D9CF}" destId="{BE3DC173-3F6E-4F25-AD7A-D05F0BFC57B3}" srcOrd="0" destOrd="0" presId="urn:microsoft.com/office/officeart/2005/8/layout/radial2"/>
    <dgm:cxn modelId="{1503F560-7C72-4E51-BD9B-0BA1A36258C0}" type="presParOf" srcId="{5F7C60B3-BF41-4817-9A72-7B1E314808E6}" destId="{8409AA34-F27E-490F-86EF-D3A9556A38CB}" srcOrd="0" destOrd="0" presId="urn:microsoft.com/office/officeart/2005/8/layout/radial2"/>
    <dgm:cxn modelId="{B906BE8C-4892-46F4-B7AB-FE1ED56E7F64}" type="presParOf" srcId="{8409AA34-F27E-490F-86EF-D3A9556A38CB}" destId="{6351CC7B-36BA-4F09-96FB-E59AB36625AD}" srcOrd="0" destOrd="0" presId="urn:microsoft.com/office/officeart/2005/8/layout/radial2"/>
    <dgm:cxn modelId="{BC280FEC-CE22-4970-85DC-9431C4167200}" type="presParOf" srcId="{6351CC7B-36BA-4F09-96FB-E59AB36625AD}" destId="{FE06FF4B-4F42-4A2B-BEFD-50E359CD5AEF}" srcOrd="0" destOrd="0" presId="urn:microsoft.com/office/officeart/2005/8/layout/radial2"/>
    <dgm:cxn modelId="{147EE593-0DE3-4A6B-ABEF-299F30A44982}" type="presParOf" srcId="{6351CC7B-36BA-4F09-96FB-E59AB36625AD}" destId="{7E2FF487-6800-4590-A529-892CBCD9E22F}" srcOrd="1" destOrd="0" presId="urn:microsoft.com/office/officeart/2005/8/layout/radial2"/>
    <dgm:cxn modelId="{15E4DF6E-5CA3-4A05-BE82-9F709E6B09CA}" type="presParOf" srcId="{8409AA34-F27E-490F-86EF-D3A9556A38CB}" destId="{571ACDE4-FCDC-47F8-BBCF-CBD0FA0709CC}" srcOrd="1" destOrd="0" presId="urn:microsoft.com/office/officeart/2005/8/layout/radial2"/>
    <dgm:cxn modelId="{64B7359A-30DE-4B27-A22F-4059B15F0555}" type="presParOf" srcId="{8409AA34-F27E-490F-86EF-D3A9556A38CB}" destId="{FB625515-B599-4C8E-8BE4-8507D943663D}" srcOrd="2" destOrd="0" presId="urn:microsoft.com/office/officeart/2005/8/layout/radial2"/>
    <dgm:cxn modelId="{6000F92F-A91C-436F-8BB8-A593F193419C}" type="presParOf" srcId="{FB625515-B599-4C8E-8BE4-8507D943663D}" destId="{2F9AB95F-F07C-4460-A182-FB63C8FEC364}" srcOrd="0" destOrd="0" presId="urn:microsoft.com/office/officeart/2005/8/layout/radial2"/>
    <dgm:cxn modelId="{E3CCD282-31E8-49C5-A026-582EC80FEEE9}" type="presParOf" srcId="{FB625515-B599-4C8E-8BE4-8507D943663D}" destId="{BE3DC173-3F6E-4F25-AD7A-D05F0BFC57B3}" srcOrd="1" destOrd="0" presId="urn:microsoft.com/office/officeart/2005/8/layout/radial2"/>
    <dgm:cxn modelId="{E867ED7D-2145-4520-AD4F-B03868C77593}" type="presParOf" srcId="{8409AA34-F27E-490F-86EF-D3A9556A38CB}" destId="{D292636D-499F-455B-98D4-1B50BBAC9810}" srcOrd="3" destOrd="0" presId="urn:microsoft.com/office/officeart/2005/8/layout/radial2"/>
    <dgm:cxn modelId="{70A833B6-280F-400D-B4D3-18FA8924EA0F}" type="presParOf" srcId="{8409AA34-F27E-490F-86EF-D3A9556A38CB}" destId="{911856FE-5121-4EE2-9295-3E57B32F196E}" srcOrd="4" destOrd="0" presId="urn:microsoft.com/office/officeart/2005/8/layout/radial2"/>
    <dgm:cxn modelId="{C480E3F4-4074-4B92-9A98-671BC26DBD66}" type="presParOf" srcId="{911856FE-5121-4EE2-9295-3E57B32F196E}" destId="{20C4DE68-0E33-488A-9824-5ED4AE56FEB7}" srcOrd="0" destOrd="0" presId="urn:microsoft.com/office/officeart/2005/8/layout/radial2"/>
    <dgm:cxn modelId="{B05B8F63-68B3-486F-88EF-C990B0AA0B99}" type="presParOf" srcId="{911856FE-5121-4EE2-9295-3E57B32F196E}" destId="{27F0E246-9FE6-434A-9C93-00396BBEFEC0}" srcOrd="1" destOrd="0" presId="urn:microsoft.com/office/officeart/2005/8/layout/radial2"/>
    <dgm:cxn modelId="{E0FF685B-C5AD-4F39-8B53-1709D399048E}" type="presParOf" srcId="{8409AA34-F27E-490F-86EF-D3A9556A38CB}" destId="{FD716582-F829-4907-A489-93817EB330A3}" srcOrd="5" destOrd="0" presId="urn:microsoft.com/office/officeart/2005/8/layout/radial2"/>
    <dgm:cxn modelId="{5BA01382-F22E-48CB-953C-1B065381EC01}" type="presParOf" srcId="{8409AA34-F27E-490F-86EF-D3A9556A38CB}" destId="{7C27D7E6-956C-48B8-AB72-CB4A3E23A19A}" srcOrd="6" destOrd="0" presId="urn:microsoft.com/office/officeart/2005/8/layout/radial2"/>
    <dgm:cxn modelId="{0E322E34-F837-41CD-93F3-3D6640BCE2BA}" type="presParOf" srcId="{7C27D7E6-956C-48B8-AB72-CB4A3E23A19A}" destId="{87AD3789-FFE1-4237-9051-F1D80ECB0F91}" srcOrd="0" destOrd="0" presId="urn:microsoft.com/office/officeart/2005/8/layout/radial2"/>
    <dgm:cxn modelId="{EFBCEE4A-3B40-498A-A5DE-A37C539F7DAC}" type="presParOf" srcId="{7C27D7E6-956C-48B8-AB72-CB4A3E23A19A}" destId="{2B2989FC-449E-459D-9596-C2E1116A1663}" srcOrd="1" destOrd="0" presId="urn:microsoft.com/office/officeart/2005/8/layout/radial2"/>
    <dgm:cxn modelId="{A0D1D324-FF98-4F3D-849D-8B4D759522C7}" type="presParOf" srcId="{8409AA34-F27E-490F-86EF-D3A9556A38CB}" destId="{05C99A3F-2A3F-45AC-8E53-BBEA8D18BB91}" srcOrd="7" destOrd="0" presId="urn:microsoft.com/office/officeart/2005/8/layout/radial2"/>
    <dgm:cxn modelId="{327235B6-A2DD-4DB4-9523-62EADBAF7635}" type="presParOf" srcId="{8409AA34-F27E-490F-86EF-D3A9556A38CB}" destId="{D8ADD352-1896-4A9C-A5B4-3E7289291C71}" srcOrd="8" destOrd="0" presId="urn:microsoft.com/office/officeart/2005/8/layout/radial2"/>
    <dgm:cxn modelId="{F773D44E-CAB5-4608-B3BF-9E57AFB918EF}" type="presParOf" srcId="{D8ADD352-1896-4A9C-A5B4-3E7289291C71}" destId="{33273119-09CA-48A4-90A7-27FCFCE6A394}" srcOrd="0" destOrd="0" presId="urn:microsoft.com/office/officeart/2005/8/layout/radial2"/>
    <dgm:cxn modelId="{5C86E0DA-6156-4D71-A7A7-90D486FEBAFE}" type="presParOf" srcId="{D8ADD352-1896-4A9C-A5B4-3E7289291C71}" destId="{F02E21DD-CEFD-4D31-9DF7-CE6A7E75551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C99A3F-2A3F-45AC-8E53-BBEA8D18BB91}">
      <dsp:nvSpPr>
        <dsp:cNvPr id="0" name=""/>
        <dsp:cNvSpPr/>
      </dsp:nvSpPr>
      <dsp:spPr>
        <a:xfrm rot="3683645">
          <a:off x="2306070" y="2854472"/>
          <a:ext cx="751093" cy="38320"/>
        </a:xfrm>
        <a:custGeom>
          <a:avLst/>
          <a:gdLst/>
          <a:ahLst/>
          <a:cxnLst/>
          <a:rect l="0" t="0" r="0" b="0"/>
          <a:pathLst>
            <a:path>
              <a:moveTo>
                <a:pt x="0" y="19160"/>
              </a:moveTo>
              <a:lnTo>
                <a:pt x="751093" y="191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716582-F829-4907-A489-93817EB330A3}">
      <dsp:nvSpPr>
        <dsp:cNvPr id="0" name=""/>
        <dsp:cNvSpPr/>
      </dsp:nvSpPr>
      <dsp:spPr>
        <a:xfrm rot="1312877">
          <a:off x="2719691" y="2312503"/>
          <a:ext cx="536202" cy="38320"/>
        </a:xfrm>
        <a:custGeom>
          <a:avLst/>
          <a:gdLst/>
          <a:ahLst/>
          <a:cxnLst/>
          <a:rect l="0" t="0" r="0" b="0"/>
          <a:pathLst>
            <a:path>
              <a:moveTo>
                <a:pt x="0" y="19160"/>
              </a:moveTo>
              <a:lnTo>
                <a:pt x="536202" y="191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92636D-499F-455B-98D4-1B50BBAC9810}">
      <dsp:nvSpPr>
        <dsp:cNvPr id="0" name=""/>
        <dsp:cNvSpPr/>
      </dsp:nvSpPr>
      <dsp:spPr>
        <a:xfrm rot="20287123">
          <a:off x="2719691" y="1693614"/>
          <a:ext cx="536202" cy="38320"/>
        </a:xfrm>
        <a:custGeom>
          <a:avLst/>
          <a:gdLst/>
          <a:ahLst/>
          <a:cxnLst/>
          <a:rect l="0" t="0" r="0" b="0"/>
          <a:pathLst>
            <a:path>
              <a:moveTo>
                <a:pt x="0" y="19160"/>
              </a:moveTo>
              <a:lnTo>
                <a:pt x="536202" y="191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1ACDE4-FCDC-47F8-BBCF-CBD0FA0709CC}">
      <dsp:nvSpPr>
        <dsp:cNvPr id="0" name=""/>
        <dsp:cNvSpPr/>
      </dsp:nvSpPr>
      <dsp:spPr>
        <a:xfrm rot="17916355">
          <a:off x="2306070" y="1151646"/>
          <a:ext cx="751093" cy="38320"/>
        </a:xfrm>
        <a:custGeom>
          <a:avLst/>
          <a:gdLst/>
          <a:ahLst/>
          <a:cxnLst/>
          <a:rect l="0" t="0" r="0" b="0"/>
          <a:pathLst>
            <a:path>
              <a:moveTo>
                <a:pt x="0" y="19160"/>
              </a:moveTo>
              <a:lnTo>
                <a:pt x="751093" y="191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2FF487-6800-4590-A529-892CBCD9E22F}">
      <dsp:nvSpPr>
        <dsp:cNvPr id="0" name=""/>
        <dsp:cNvSpPr/>
      </dsp:nvSpPr>
      <dsp:spPr>
        <a:xfrm>
          <a:off x="1472000" y="1276922"/>
          <a:ext cx="1490594" cy="149059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9AB95F-F07C-4460-A182-FB63C8FEC364}">
      <dsp:nvSpPr>
        <dsp:cNvPr id="0" name=""/>
        <dsp:cNvSpPr/>
      </dsp:nvSpPr>
      <dsp:spPr>
        <a:xfrm>
          <a:off x="2628345" y="1329"/>
          <a:ext cx="894356" cy="894356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/>
            <a:t>巡</a:t>
          </a:r>
          <a:endParaRPr lang="zh-TW" sz="3800" kern="1200" dirty="0"/>
        </a:p>
      </dsp:txBody>
      <dsp:txXfrm>
        <a:off x="2759320" y="132304"/>
        <a:ext cx="632406" cy="632406"/>
      </dsp:txXfrm>
    </dsp:sp>
    <dsp:sp modelId="{BE3DC173-3F6E-4F25-AD7A-D05F0BFC57B3}">
      <dsp:nvSpPr>
        <dsp:cNvPr id="0" name=""/>
        <dsp:cNvSpPr/>
      </dsp:nvSpPr>
      <dsp:spPr>
        <a:xfrm>
          <a:off x="3612137" y="1329"/>
          <a:ext cx="1341535" cy="894356"/>
        </a:xfrm>
        <a:prstGeom prst="rect">
          <a:avLst/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巡檢容器</a:t>
          </a:r>
          <a:endParaRPr lang="zh-TW" sz="2900" kern="1200" dirty="0"/>
        </a:p>
      </dsp:txBody>
      <dsp:txXfrm>
        <a:off x="3612137" y="1329"/>
        <a:ext cx="1341535" cy="894356"/>
      </dsp:txXfrm>
    </dsp:sp>
    <dsp:sp modelId="{20C4DE68-0E33-488A-9824-5ED4AE56FEB7}">
      <dsp:nvSpPr>
        <dsp:cNvPr id="0" name=""/>
        <dsp:cNvSpPr/>
      </dsp:nvSpPr>
      <dsp:spPr>
        <a:xfrm>
          <a:off x="3204363" y="999022"/>
          <a:ext cx="894356" cy="894356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/>
            <a:t>倒</a:t>
          </a:r>
          <a:endParaRPr lang="zh-TW" sz="3800" kern="1200" dirty="0"/>
        </a:p>
      </dsp:txBody>
      <dsp:txXfrm>
        <a:off x="3335338" y="1129997"/>
        <a:ext cx="632406" cy="632406"/>
      </dsp:txXfrm>
    </dsp:sp>
    <dsp:sp modelId="{27F0E246-9FE6-434A-9C93-00396BBEFEC0}">
      <dsp:nvSpPr>
        <dsp:cNvPr id="0" name=""/>
        <dsp:cNvSpPr/>
      </dsp:nvSpPr>
      <dsp:spPr>
        <a:xfrm>
          <a:off x="4188156" y="999022"/>
          <a:ext cx="1341535" cy="894356"/>
        </a:xfrm>
        <a:prstGeom prst="rect">
          <a:avLst/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倒掉積水</a:t>
          </a:r>
          <a:r>
            <a:rPr lang="en-US" altLang="zh-TW" sz="2900" kern="1200" dirty="0" smtClean="0"/>
            <a:t>.</a:t>
          </a:r>
          <a:endParaRPr lang="zh-TW" sz="2900" kern="1200" dirty="0"/>
        </a:p>
      </dsp:txBody>
      <dsp:txXfrm>
        <a:off x="4188156" y="999022"/>
        <a:ext cx="1341535" cy="894356"/>
      </dsp:txXfrm>
    </dsp:sp>
    <dsp:sp modelId="{87AD3789-FFE1-4237-9051-F1D80ECB0F91}">
      <dsp:nvSpPr>
        <dsp:cNvPr id="0" name=""/>
        <dsp:cNvSpPr/>
      </dsp:nvSpPr>
      <dsp:spPr>
        <a:xfrm>
          <a:off x="3204363" y="2151059"/>
          <a:ext cx="894356" cy="894356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/>
            <a:t>清</a:t>
          </a:r>
          <a:endParaRPr lang="zh-TW" sz="3800" kern="1200" dirty="0"/>
        </a:p>
      </dsp:txBody>
      <dsp:txXfrm>
        <a:off x="3335338" y="2282034"/>
        <a:ext cx="632406" cy="632406"/>
      </dsp:txXfrm>
    </dsp:sp>
    <dsp:sp modelId="{2B2989FC-449E-459D-9596-C2E1116A1663}">
      <dsp:nvSpPr>
        <dsp:cNvPr id="0" name=""/>
        <dsp:cNvSpPr/>
      </dsp:nvSpPr>
      <dsp:spPr>
        <a:xfrm>
          <a:off x="4188156" y="2151059"/>
          <a:ext cx="1341535" cy="894356"/>
        </a:xfrm>
        <a:prstGeom prst="rect">
          <a:avLst/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清潔容器</a:t>
          </a:r>
          <a:endParaRPr lang="zh-TW" sz="2900" kern="1200" dirty="0"/>
        </a:p>
      </dsp:txBody>
      <dsp:txXfrm>
        <a:off x="4188156" y="2151059"/>
        <a:ext cx="1341535" cy="894356"/>
      </dsp:txXfrm>
    </dsp:sp>
    <dsp:sp modelId="{33273119-09CA-48A4-90A7-27FCFCE6A394}">
      <dsp:nvSpPr>
        <dsp:cNvPr id="0" name=""/>
        <dsp:cNvSpPr/>
      </dsp:nvSpPr>
      <dsp:spPr>
        <a:xfrm>
          <a:off x="2628345" y="3148752"/>
          <a:ext cx="894356" cy="894356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/>
            <a:t>刷</a:t>
          </a:r>
          <a:endParaRPr lang="zh-TW" sz="3800" kern="1200" dirty="0"/>
        </a:p>
      </dsp:txBody>
      <dsp:txXfrm>
        <a:off x="2759320" y="3279727"/>
        <a:ext cx="632406" cy="632406"/>
      </dsp:txXfrm>
    </dsp:sp>
    <dsp:sp modelId="{F02E21DD-CEFD-4D31-9DF7-CE6A7E755513}">
      <dsp:nvSpPr>
        <dsp:cNvPr id="0" name=""/>
        <dsp:cNvSpPr/>
      </dsp:nvSpPr>
      <dsp:spPr>
        <a:xfrm>
          <a:off x="3612137" y="3148752"/>
          <a:ext cx="1341535" cy="894356"/>
        </a:xfrm>
        <a:prstGeom prst="rect">
          <a:avLst/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刷除蟲卵</a:t>
          </a:r>
          <a:endParaRPr lang="zh-TW" sz="2900" kern="1200" dirty="0"/>
        </a:p>
      </dsp:txBody>
      <dsp:txXfrm>
        <a:off x="3612137" y="3148752"/>
        <a:ext cx="1341535" cy="8943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635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5003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0617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9235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9490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1894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234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5059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1069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6332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4972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2941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2053739" y="1339852"/>
            <a:ext cx="4871994" cy="1007533"/>
          </a:xfrm>
          <a:prstGeom prst="rect">
            <a:avLst/>
          </a:prstGeom>
          <a:noFill/>
        </p:spPr>
        <p:txBody>
          <a:bodyPr wrap="none" lIns="68580" tIns="34290" rIns="68580" bIns="34290" numCol="1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4050" b="1" dirty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3250250" y="2491319"/>
            <a:ext cx="2478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</a:p>
        </p:txBody>
      </p:sp>
      <p:sp>
        <p:nvSpPr>
          <p:cNvPr id="2" name="禁止標誌 1"/>
          <p:cNvSpPr/>
          <p:nvPr/>
        </p:nvSpPr>
        <p:spPr>
          <a:xfrm>
            <a:off x="2508069" y="2952985"/>
            <a:ext cx="3592285" cy="3526192"/>
          </a:xfrm>
          <a:prstGeom prst="noSmoking">
            <a:avLst>
              <a:gd name="adj" fmla="val 835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669" b="97925" l="5794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161" y="2952984"/>
            <a:ext cx="2828429" cy="333025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669" b="97925" l="5794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1" y="629460"/>
            <a:ext cx="2047388" cy="169370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669" b="97925" l="5794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0030" y="3144927"/>
            <a:ext cx="2047388" cy="1693708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669" b="97925" l="5794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268" y="1820658"/>
            <a:ext cx="2828429" cy="3330250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669" b="97925" l="5794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535" y="496389"/>
            <a:ext cx="2399678" cy="2648538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669" b="97925" l="5794" r="9645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0354" y="4472046"/>
            <a:ext cx="2828429" cy="2411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909805" y="2863848"/>
            <a:ext cx="53376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2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22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2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登革熱！要防治登革熱，讓我們從杜絕孳生源、消滅病媒蚊開始吧！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2279935" y="1924051"/>
            <a:ext cx="459740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50" b="1" dirty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279935" y="1170517"/>
            <a:ext cx="459740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50" b="1" dirty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875474632"/>
              </p:ext>
            </p:extLst>
          </p:nvPr>
        </p:nvGraphicFramePr>
        <p:xfrm>
          <a:off x="862149" y="1886098"/>
          <a:ext cx="7001692" cy="4044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642464" y="4008991"/>
            <a:ext cx="2442753" cy="19215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rId8"/>
              </a:rPr>
              <a:t>衛</a:t>
            </a:r>
            <a:r>
              <a:rPr lang="zh-TW" altLang="en-US" dirty="0">
                <a:hlinkClick r:id="rId8"/>
              </a:rPr>
              <a:t>福部疾管署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645</TotalTime>
  <Words>79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2019-10-15T07:57:39Z</dcterms:modified>
</cp:coreProperties>
</file>