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98C9B8-9BD1-49F1-9004-D3E12C98B0C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151B018E-DFAA-4E4C-9331-73777A9FE23F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9ABCC760-EA25-4420-A030-9F907F687EE1}" type="parTrans" cxnId="{BE98A49F-5345-40B0-984D-E835389529BB}">
      <dgm:prSet/>
      <dgm:spPr/>
      <dgm:t>
        <a:bodyPr/>
        <a:lstStyle/>
        <a:p>
          <a:endParaRPr lang="zh-TW" altLang="en-US"/>
        </a:p>
      </dgm:t>
    </dgm:pt>
    <dgm:pt modelId="{27C377EA-EAE1-419A-8F38-50746C63D01F}" type="sibTrans" cxnId="{BE98A49F-5345-40B0-984D-E835389529BB}">
      <dgm:prSet/>
      <dgm:spPr/>
      <dgm:t>
        <a:bodyPr/>
        <a:lstStyle/>
        <a:p>
          <a:endParaRPr lang="zh-TW" altLang="en-US"/>
        </a:p>
      </dgm:t>
    </dgm:pt>
    <dgm:pt modelId="{6888F561-5546-4370-B110-344FBB0E34E1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巡檢容器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9F7DBF2-0A86-40F1-B6C4-D694CB3D48F1}" type="parTrans" cxnId="{475B3B6F-0638-4046-B65C-42C283F9D905}">
      <dgm:prSet/>
      <dgm:spPr/>
      <dgm:t>
        <a:bodyPr/>
        <a:lstStyle/>
        <a:p>
          <a:endParaRPr lang="zh-TW" altLang="en-US"/>
        </a:p>
      </dgm:t>
    </dgm:pt>
    <dgm:pt modelId="{D32C7AD2-FCB2-40C5-83E3-63A8C55D223C}" type="sibTrans" cxnId="{475B3B6F-0638-4046-B65C-42C283F9D905}">
      <dgm:prSet/>
      <dgm:spPr/>
      <dgm:t>
        <a:bodyPr/>
        <a:lstStyle/>
        <a:p>
          <a:endParaRPr lang="zh-TW" altLang="en-US"/>
        </a:p>
      </dgm:t>
    </dgm:pt>
    <dgm:pt modelId="{D982B1A9-FCA8-433D-8F1F-3E1609E1D1A2}">
      <dgm:prSet/>
      <dgm:spPr/>
      <dgm:t>
        <a:bodyPr/>
        <a:lstStyle/>
        <a:p>
          <a:pPr rtl="0"/>
          <a:r>
            <a:rPr lang="zh-TW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</a:t>
          </a:r>
          <a:endParaRPr lang="zh-TW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74D6FA0B-400F-4F37-A469-B85F2D90FE32}" type="parTrans" cxnId="{C5385480-2032-4006-95D8-B604FC939C93}">
      <dgm:prSet/>
      <dgm:spPr/>
      <dgm:t>
        <a:bodyPr/>
        <a:lstStyle/>
        <a:p>
          <a:endParaRPr lang="zh-TW" altLang="en-US"/>
        </a:p>
      </dgm:t>
    </dgm:pt>
    <dgm:pt modelId="{52D02347-F5DA-44DC-B296-EAEDFCBC1FDB}" type="sibTrans" cxnId="{C5385480-2032-4006-95D8-B604FC939C93}">
      <dgm:prSet/>
      <dgm:spPr/>
      <dgm:t>
        <a:bodyPr/>
        <a:lstStyle/>
        <a:p>
          <a:endParaRPr lang="zh-TW" altLang="en-US"/>
        </a:p>
      </dgm:t>
    </dgm:pt>
    <dgm:pt modelId="{A2016E96-8681-4D57-BBEE-9E8591739C69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倒掉積水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1EB11CE5-B31D-434B-8606-F300C32D7099}" type="parTrans" cxnId="{76E77554-869E-4BDD-8ED2-15E8A4D18AC4}">
      <dgm:prSet/>
      <dgm:spPr/>
      <dgm:t>
        <a:bodyPr/>
        <a:lstStyle/>
        <a:p>
          <a:endParaRPr lang="zh-TW" altLang="en-US"/>
        </a:p>
      </dgm:t>
    </dgm:pt>
    <dgm:pt modelId="{796B9AEE-D46A-4175-9417-9509FF68BB69}" type="sibTrans" cxnId="{76E77554-869E-4BDD-8ED2-15E8A4D18AC4}">
      <dgm:prSet/>
      <dgm:spPr/>
      <dgm:t>
        <a:bodyPr/>
        <a:lstStyle/>
        <a:p>
          <a:endParaRPr lang="zh-TW" altLang="en-US"/>
        </a:p>
      </dgm:t>
    </dgm:pt>
    <dgm:pt modelId="{98237A95-2D26-40F9-838A-80524B979775}">
      <dgm:prSet/>
      <dgm:spPr/>
      <dgm:t>
        <a:bodyPr/>
        <a:lstStyle/>
        <a:p>
          <a:pPr rtl="0"/>
          <a:r>
            <a:rPr lang="zh-TW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</a:t>
          </a:r>
          <a:endParaRPr lang="zh-TW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F111347-3F5E-4B82-98DB-DFA03B96B683}" type="parTrans" cxnId="{20880276-6F7A-4C1A-BC80-4E607AB04B0F}">
      <dgm:prSet/>
      <dgm:spPr/>
      <dgm:t>
        <a:bodyPr/>
        <a:lstStyle/>
        <a:p>
          <a:endParaRPr lang="zh-TW" altLang="en-US"/>
        </a:p>
      </dgm:t>
    </dgm:pt>
    <dgm:pt modelId="{FA312F99-9C65-4F08-9E6A-C900349A8023}" type="sibTrans" cxnId="{20880276-6F7A-4C1A-BC80-4E607AB04B0F}">
      <dgm:prSet/>
      <dgm:spPr/>
      <dgm:t>
        <a:bodyPr/>
        <a:lstStyle/>
        <a:p>
          <a:endParaRPr lang="zh-TW" altLang="en-US"/>
        </a:p>
      </dgm:t>
    </dgm:pt>
    <dgm:pt modelId="{B5BB095B-96B1-454A-B050-AE09BCE19176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清潔容器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9576CC8-1416-4112-8D9F-745B5B3962A4}" type="parTrans" cxnId="{D38F808D-5D62-48A8-9508-935AA6BCEBFD}">
      <dgm:prSet/>
      <dgm:spPr/>
      <dgm:t>
        <a:bodyPr/>
        <a:lstStyle/>
        <a:p>
          <a:endParaRPr lang="zh-TW" altLang="en-US"/>
        </a:p>
      </dgm:t>
    </dgm:pt>
    <dgm:pt modelId="{1DB3A47E-5282-41A7-9A8F-F8BC08EFEDA0}" type="sibTrans" cxnId="{D38F808D-5D62-48A8-9508-935AA6BCEBFD}">
      <dgm:prSet/>
      <dgm:spPr/>
      <dgm:t>
        <a:bodyPr/>
        <a:lstStyle/>
        <a:p>
          <a:endParaRPr lang="zh-TW" altLang="en-US"/>
        </a:p>
      </dgm:t>
    </dgm:pt>
    <dgm:pt modelId="{A9627DBF-2998-4B98-955A-1D796F3CFF14}">
      <dgm:prSet/>
      <dgm:spPr/>
      <dgm:t>
        <a:bodyPr/>
        <a:lstStyle/>
        <a:p>
          <a:pPr rtl="0"/>
          <a:r>
            <a:rPr lang="zh-TW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</a:t>
          </a:r>
          <a:endParaRPr lang="zh-TW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459F5570-B503-4548-8ADB-48FC77E1A416}" type="parTrans" cxnId="{2B87A017-7882-4771-A9D3-754107719C43}">
      <dgm:prSet/>
      <dgm:spPr/>
      <dgm:t>
        <a:bodyPr/>
        <a:lstStyle/>
        <a:p>
          <a:endParaRPr lang="zh-TW" altLang="en-US"/>
        </a:p>
      </dgm:t>
    </dgm:pt>
    <dgm:pt modelId="{31BE366F-97D4-415C-9E1F-4D4C6C77DD23}" type="sibTrans" cxnId="{2B87A017-7882-4771-A9D3-754107719C43}">
      <dgm:prSet/>
      <dgm:spPr/>
      <dgm:t>
        <a:bodyPr/>
        <a:lstStyle/>
        <a:p>
          <a:endParaRPr lang="zh-TW" altLang="en-US"/>
        </a:p>
      </dgm:t>
    </dgm:pt>
    <dgm:pt modelId="{E3102666-A60C-453F-BCE9-13F0EAF72805}">
      <dgm:prSet/>
      <dgm:spPr/>
      <dgm:t>
        <a:bodyPr/>
        <a:lstStyle/>
        <a:p>
          <a:pPr rtl="0"/>
          <a:r>
            <a:rPr 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刷除蟲卵</a:t>
          </a:r>
          <a:endParaRPr lang="zh-TW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2F8D9F04-DC31-4C1D-82E3-C22D667EA46F}" type="parTrans" cxnId="{877027C9-9016-4CB2-9AB0-4E4C778B0886}">
      <dgm:prSet/>
      <dgm:spPr/>
      <dgm:t>
        <a:bodyPr/>
        <a:lstStyle/>
        <a:p>
          <a:endParaRPr lang="zh-TW" altLang="en-US"/>
        </a:p>
      </dgm:t>
    </dgm:pt>
    <dgm:pt modelId="{F72B6DE9-701F-4831-B3F2-87A2B82CA365}" type="sibTrans" cxnId="{877027C9-9016-4CB2-9AB0-4E4C778B0886}">
      <dgm:prSet/>
      <dgm:spPr/>
      <dgm:t>
        <a:bodyPr/>
        <a:lstStyle/>
        <a:p>
          <a:endParaRPr lang="zh-TW" altLang="en-US"/>
        </a:p>
      </dgm:t>
    </dgm:pt>
    <dgm:pt modelId="{68F4F38C-5E58-4AD2-8335-B3E0286F44D9}" type="pres">
      <dgm:prSet presAssocID="{E398C9B8-9BD1-49F1-9004-D3E12C98B0C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D2C2968-D84E-4717-A9AE-32A154FC750D}" type="pres">
      <dgm:prSet presAssocID="{E398C9B8-9BD1-49F1-9004-D3E12C98B0CB}" presName="cycle" presStyleCnt="0"/>
      <dgm:spPr/>
    </dgm:pt>
    <dgm:pt modelId="{5A180B13-E6C1-4964-B28D-C5631F51E2FB}" type="pres">
      <dgm:prSet presAssocID="{E398C9B8-9BD1-49F1-9004-D3E12C98B0CB}" presName="centerShape" presStyleCnt="0"/>
      <dgm:spPr/>
    </dgm:pt>
    <dgm:pt modelId="{B1B28AF5-D7BE-48AA-BDED-249C3B3187CB}" type="pres">
      <dgm:prSet presAssocID="{E398C9B8-9BD1-49F1-9004-D3E12C98B0CB}" presName="connSite" presStyleLbl="node1" presStyleIdx="0" presStyleCnt="5"/>
      <dgm:spPr/>
    </dgm:pt>
    <dgm:pt modelId="{CC5751A8-EE4F-406F-A876-986A8FFAC93F}" type="pres">
      <dgm:prSet presAssocID="{E398C9B8-9BD1-49F1-9004-D3E12C98B0CB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C33F904-B05E-4599-964B-69C4DD4147DE}" type="pres">
      <dgm:prSet presAssocID="{9ABCC760-EA25-4420-A030-9F907F687EE1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66AF249-9C4E-4159-958B-9D5483E6FE5A}" type="pres">
      <dgm:prSet presAssocID="{151B018E-DFAA-4E4C-9331-73777A9FE23F}" presName="node" presStyleCnt="0"/>
      <dgm:spPr/>
    </dgm:pt>
    <dgm:pt modelId="{0348E29C-4D19-4EF8-A025-3111A610C96C}" type="pres">
      <dgm:prSet presAssocID="{151B018E-DFAA-4E4C-9331-73777A9FE23F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85ECBA-06CB-4FE4-93CA-24DF6164C145}" type="pres">
      <dgm:prSet presAssocID="{151B018E-DFAA-4E4C-9331-73777A9FE23F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F5532C-E2B4-4D61-BE16-A3137F3BD9CF}" type="pres">
      <dgm:prSet presAssocID="{74D6FA0B-400F-4F37-A469-B85F2D90FE32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6F926A3-F7F8-47F0-B9B6-0EE1A1FD4AEC}" type="pres">
      <dgm:prSet presAssocID="{D982B1A9-FCA8-433D-8F1F-3E1609E1D1A2}" presName="node" presStyleCnt="0"/>
      <dgm:spPr/>
    </dgm:pt>
    <dgm:pt modelId="{F3631EB1-6871-4324-98DD-1A39EB64CCF6}" type="pres">
      <dgm:prSet presAssocID="{D982B1A9-FCA8-433D-8F1F-3E1609E1D1A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AAF7FB-ECFB-43E2-B628-BE0077BAC6AD}" type="pres">
      <dgm:prSet presAssocID="{D982B1A9-FCA8-433D-8F1F-3E1609E1D1A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3E9F6C-A6D4-4917-9738-5042FF51A251}" type="pres">
      <dgm:prSet presAssocID="{CF111347-3F5E-4B82-98DB-DFA03B96B683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5B292C2A-111B-452D-9785-7E140F1BE210}" type="pres">
      <dgm:prSet presAssocID="{98237A95-2D26-40F9-838A-80524B979775}" presName="node" presStyleCnt="0"/>
      <dgm:spPr/>
    </dgm:pt>
    <dgm:pt modelId="{1DAC0328-8244-4D67-BC61-3C0DF766D080}" type="pres">
      <dgm:prSet presAssocID="{98237A95-2D26-40F9-838A-80524B979775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68F1D5-1C0F-4E9D-A067-62681255F7D9}" type="pres">
      <dgm:prSet presAssocID="{98237A95-2D26-40F9-838A-80524B979775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0B16BF-E3EE-4720-B130-393FAE46BF8D}" type="pres">
      <dgm:prSet presAssocID="{459F5570-B503-4548-8ADB-48FC77E1A41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0970C3B3-6369-4203-94CC-46E3D237E431}" type="pres">
      <dgm:prSet presAssocID="{A9627DBF-2998-4B98-955A-1D796F3CFF14}" presName="node" presStyleCnt="0"/>
      <dgm:spPr/>
    </dgm:pt>
    <dgm:pt modelId="{5C18AAFE-4EED-40EF-A74E-FE10BCF4F00A}" type="pres">
      <dgm:prSet presAssocID="{A9627DBF-2998-4B98-955A-1D796F3CFF14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DCC001D-D1B7-4FFD-B7C2-3B8DB53B4DD8}" type="pres">
      <dgm:prSet presAssocID="{A9627DBF-2998-4B98-955A-1D796F3CFF14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0710497-A4E9-4708-8538-3077385AE8F0}" type="presOf" srcId="{459F5570-B503-4548-8ADB-48FC77E1A416}" destId="{D30B16BF-E3EE-4720-B130-393FAE46BF8D}" srcOrd="0" destOrd="0" presId="urn:microsoft.com/office/officeart/2005/8/layout/radial2"/>
    <dgm:cxn modelId="{4B4DD9D4-D8D9-49FF-8EDB-3D98583B203E}" type="presOf" srcId="{B5BB095B-96B1-454A-B050-AE09BCE19176}" destId="{1F68F1D5-1C0F-4E9D-A067-62681255F7D9}" srcOrd="0" destOrd="0" presId="urn:microsoft.com/office/officeart/2005/8/layout/radial2"/>
    <dgm:cxn modelId="{76E77554-869E-4BDD-8ED2-15E8A4D18AC4}" srcId="{D982B1A9-FCA8-433D-8F1F-3E1609E1D1A2}" destId="{A2016E96-8681-4D57-BBEE-9E8591739C69}" srcOrd="0" destOrd="0" parTransId="{1EB11CE5-B31D-434B-8606-F300C32D7099}" sibTransId="{796B9AEE-D46A-4175-9417-9509FF68BB69}"/>
    <dgm:cxn modelId="{475B3B6F-0638-4046-B65C-42C283F9D905}" srcId="{151B018E-DFAA-4E4C-9331-73777A9FE23F}" destId="{6888F561-5546-4370-B110-344FBB0E34E1}" srcOrd="0" destOrd="0" parTransId="{C9F7DBF2-0A86-40F1-B6C4-D694CB3D48F1}" sibTransId="{D32C7AD2-FCB2-40C5-83E3-63A8C55D223C}"/>
    <dgm:cxn modelId="{877027C9-9016-4CB2-9AB0-4E4C778B0886}" srcId="{A9627DBF-2998-4B98-955A-1D796F3CFF14}" destId="{E3102666-A60C-453F-BCE9-13F0EAF72805}" srcOrd="0" destOrd="0" parTransId="{2F8D9F04-DC31-4C1D-82E3-C22D667EA46F}" sibTransId="{F72B6DE9-701F-4831-B3F2-87A2B82CA365}"/>
    <dgm:cxn modelId="{D61FAC5B-2562-4772-AE73-55637E079080}" type="presOf" srcId="{151B018E-DFAA-4E4C-9331-73777A9FE23F}" destId="{0348E29C-4D19-4EF8-A025-3111A610C96C}" srcOrd="0" destOrd="0" presId="urn:microsoft.com/office/officeart/2005/8/layout/radial2"/>
    <dgm:cxn modelId="{AB607393-B671-4F54-8719-0E7B8E669408}" type="presOf" srcId="{A9627DBF-2998-4B98-955A-1D796F3CFF14}" destId="{5C18AAFE-4EED-40EF-A74E-FE10BCF4F00A}" srcOrd="0" destOrd="0" presId="urn:microsoft.com/office/officeart/2005/8/layout/radial2"/>
    <dgm:cxn modelId="{F794E7DD-5E27-4BD1-8C1B-7115AF87323D}" type="presOf" srcId="{D982B1A9-FCA8-433D-8F1F-3E1609E1D1A2}" destId="{F3631EB1-6871-4324-98DD-1A39EB64CCF6}" srcOrd="0" destOrd="0" presId="urn:microsoft.com/office/officeart/2005/8/layout/radial2"/>
    <dgm:cxn modelId="{20880276-6F7A-4C1A-BC80-4E607AB04B0F}" srcId="{E398C9B8-9BD1-49F1-9004-D3E12C98B0CB}" destId="{98237A95-2D26-40F9-838A-80524B979775}" srcOrd="2" destOrd="0" parTransId="{CF111347-3F5E-4B82-98DB-DFA03B96B683}" sibTransId="{FA312F99-9C65-4F08-9E6A-C900349A8023}"/>
    <dgm:cxn modelId="{F936717D-33C7-4705-B2C3-2224CE2D173C}" type="presOf" srcId="{9ABCC760-EA25-4420-A030-9F907F687EE1}" destId="{BC33F904-B05E-4599-964B-69C4DD4147DE}" srcOrd="0" destOrd="0" presId="urn:microsoft.com/office/officeart/2005/8/layout/radial2"/>
    <dgm:cxn modelId="{D38F808D-5D62-48A8-9508-935AA6BCEBFD}" srcId="{98237A95-2D26-40F9-838A-80524B979775}" destId="{B5BB095B-96B1-454A-B050-AE09BCE19176}" srcOrd="0" destOrd="0" parTransId="{59576CC8-1416-4112-8D9F-745B5B3962A4}" sibTransId="{1DB3A47E-5282-41A7-9A8F-F8BC08EFEDA0}"/>
    <dgm:cxn modelId="{AC06E8CE-1966-4A89-B81A-B49E93FB1286}" type="presOf" srcId="{6888F561-5546-4370-B110-344FBB0E34E1}" destId="{3885ECBA-06CB-4FE4-93CA-24DF6164C145}" srcOrd="0" destOrd="0" presId="urn:microsoft.com/office/officeart/2005/8/layout/radial2"/>
    <dgm:cxn modelId="{C5385480-2032-4006-95D8-B604FC939C93}" srcId="{E398C9B8-9BD1-49F1-9004-D3E12C98B0CB}" destId="{D982B1A9-FCA8-433D-8F1F-3E1609E1D1A2}" srcOrd="1" destOrd="0" parTransId="{74D6FA0B-400F-4F37-A469-B85F2D90FE32}" sibTransId="{52D02347-F5DA-44DC-B296-EAEDFCBC1FDB}"/>
    <dgm:cxn modelId="{2B87A017-7882-4771-A9D3-754107719C43}" srcId="{E398C9B8-9BD1-49F1-9004-D3E12C98B0CB}" destId="{A9627DBF-2998-4B98-955A-1D796F3CFF14}" srcOrd="3" destOrd="0" parTransId="{459F5570-B503-4548-8ADB-48FC77E1A416}" sibTransId="{31BE366F-97D4-415C-9E1F-4D4C6C77DD23}"/>
    <dgm:cxn modelId="{D5718CBB-321F-4116-B82A-CD4D04AB1720}" type="presOf" srcId="{E398C9B8-9BD1-49F1-9004-D3E12C98B0CB}" destId="{68F4F38C-5E58-4AD2-8335-B3E0286F44D9}" srcOrd="0" destOrd="0" presId="urn:microsoft.com/office/officeart/2005/8/layout/radial2"/>
    <dgm:cxn modelId="{5880E4CF-D56F-4119-840C-82271EAF45DB}" type="presOf" srcId="{74D6FA0B-400F-4F37-A469-B85F2D90FE32}" destId="{EEF5532C-E2B4-4D61-BE16-A3137F3BD9CF}" srcOrd="0" destOrd="0" presId="urn:microsoft.com/office/officeart/2005/8/layout/radial2"/>
    <dgm:cxn modelId="{8C9E4D1E-52A9-4617-8F56-4668DC537A75}" type="presOf" srcId="{E3102666-A60C-453F-BCE9-13F0EAF72805}" destId="{3DCC001D-D1B7-4FFD-B7C2-3B8DB53B4DD8}" srcOrd="0" destOrd="0" presId="urn:microsoft.com/office/officeart/2005/8/layout/radial2"/>
    <dgm:cxn modelId="{C60D6B67-5AA1-468E-A388-07DCD0F44809}" type="presOf" srcId="{CF111347-3F5E-4B82-98DB-DFA03B96B683}" destId="{F43E9F6C-A6D4-4917-9738-5042FF51A251}" srcOrd="0" destOrd="0" presId="urn:microsoft.com/office/officeart/2005/8/layout/radial2"/>
    <dgm:cxn modelId="{627BF2D3-0FFA-4535-B0A6-99806031164B}" type="presOf" srcId="{A2016E96-8681-4D57-BBEE-9E8591739C69}" destId="{26AAF7FB-ECFB-43E2-B628-BE0077BAC6AD}" srcOrd="0" destOrd="0" presId="urn:microsoft.com/office/officeart/2005/8/layout/radial2"/>
    <dgm:cxn modelId="{BE98A49F-5345-40B0-984D-E835389529BB}" srcId="{E398C9B8-9BD1-49F1-9004-D3E12C98B0CB}" destId="{151B018E-DFAA-4E4C-9331-73777A9FE23F}" srcOrd="0" destOrd="0" parTransId="{9ABCC760-EA25-4420-A030-9F907F687EE1}" sibTransId="{27C377EA-EAE1-419A-8F38-50746C63D01F}"/>
    <dgm:cxn modelId="{102D628E-32C3-492F-A6F6-2A1BC518D5A7}" type="presOf" srcId="{98237A95-2D26-40F9-838A-80524B979775}" destId="{1DAC0328-8244-4D67-BC61-3C0DF766D080}" srcOrd="0" destOrd="0" presId="urn:microsoft.com/office/officeart/2005/8/layout/radial2"/>
    <dgm:cxn modelId="{DACA664F-01C1-46AD-96F1-C4887C5F9E3A}" type="presParOf" srcId="{68F4F38C-5E58-4AD2-8335-B3E0286F44D9}" destId="{FD2C2968-D84E-4717-A9AE-32A154FC750D}" srcOrd="0" destOrd="0" presId="urn:microsoft.com/office/officeart/2005/8/layout/radial2"/>
    <dgm:cxn modelId="{AAD3331D-704D-4C7C-AFA8-65CFCF90ADA9}" type="presParOf" srcId="{FD2C2968-D84E-4717-A9AE-32A154FC750D}" destId="{5A180B13-E6C1-4964-B28D-C5631F51E2FB}" srcOrd="0" destOrd="0" presId="urn:microsoft.com/office/officeart/2005/8/layout/radial2"/>
    <dgm:cxn modelId="{A92C7E09-23FF-40A4-BB53-210AD21CA689}" type="presParOf" srcId="{5A180B13-E6C1-4964-B28D-C5631F51E2FB}" destId="{B1B28AF5-D7BE-48AA-BDED-249C3B3187CB}" srcOrd="0" destOrd="0" presId="urn:microsoft.com/office/officeart/2005/8/layout/radial2"/>
    <dgm:cxn modelId="{CCB40288-EFA9-41B6-A1E7-CF16CC746098}" type="presParOf" srcId="{5A180B13-E6C1-4964-B28D-C5631F51E2FB}" destId="{CC5751A8-EE4F-406F-A876-986A8FFAC93F}" srcOrd="1" destOrd="0" presId="urn:microsoft.com/office/officeart/2005/8/layout/radial2"/>
    <dgm:cxn modelId="{2473FF70-05AD-4D48-860E-5156A0F67141}" type="presParOf" srcId="{FD2C2968-D84E-4717-A9AE-32A154FC750D}" destId="{BC33F904-B05E-4599-964B-69C4DD4147DE}" srcOrd="1" destOrd="0" presId="urn:microsoft.com/office/officeart/2005/8/layout/radial2"/>
    <dgm:cxn modelId="{54DB2E95-3544-4E31-A08F-70FE34AAD1A9}" type="presParOf" srcId="{FD2C2968-D84E-4717-A9AE-32A154FC750D}" destId="{D66AF249-9C4E-4159-958B-9D5483E6FE5A}" srcOrd="2" destOrd="0" presId="urn:microsoft.com/office/officeart/2005/8/layout/radial2"/>
    <dgm:cxn modelId="{20FE052B-B9B1-485A-8618-443E94FEBEB8}" type="presParOf" srcId="{D66AF249-9C4E-4159-958B-9D5483E6FE5A}" destId="{0348E29C-4D19-4EF8-A025-3111A610C96C}" srcOrd="0" destOrd="0" presId="urn:microsoft.com/office/officeart/2005/8/layout/radial2"/>
    <dgm:cxn modelId="{7ED7B1EA-0E0C-4066-876F-1A9D4118536C}" type="presParOf" srcId="{D66AF249-9C4E-4159-958B-9D5483E6FE5A}" destId="{3885ECBA-06CB-4FE4-93CA-24DF6164C145}" srcOrd="1" destOrd="0" presId="urn:microsoft.com/office/officeart/2005/8/layout/radial2"/>
    <dgm:cxn modelId="{3F59196C-270A-4109-B21E-1FA010BEF9F3}" type="presParOf" srcId="{FD2C2968-D84E-4717-A9AE-32A154FC750D}" destId="{EEF5532C-E2B4-4D61-BE16-A3137F3BD9CF}" srcOrd="3" destOrd="0" presId="urn:microsoft.com/office/officeart/2005/8/layout/radial2"/>
    <dgm:cxn modelId="{84894797-C8DC-4916-95AC-271D6F72230E}" type="presParOf" srcId="{FD2C2968-D84E-4717-A9AE-32A154FC750D}" destId="{46F926A3-F7F8-47F0-B9B6-0EE1A1FD4AEC}" srcOrd="4" destOrd="0" presId="urn:microsoft.com/office/officeart/2005/8/layout/radial2"/>
    <dgm:cxn modelId="{054ACA55-C4AA-42C4-A81B-9232EECD80C9}" type="presParOf" srcId="{46F926A3-F7F8-47F0-B9B6-0EE1A1FD4AEC}" destId="{F3631EB1-6871-4324-98DD-1A39EB64CCF6}" srcOrd="0" destOrd="0" presId="urn:microsoft.com/office/officeart/2005/8/layout/radial2"/>
    <dgm:cxn modelId="{45EB6BFB-4176-4276-AFCC-E0AFE96D149D}" type="presParOf" srcId="{46F926A3-F7F8-47F0-B9B6-0EE1A1FD4AEC}" destId="{26AAF7FB-ECFB-43E2-B628-BE0077BAC6AD}" srcOrd="1" destOrd="0" presId="urn:microsoft.com/office/officeart/2005/8/layout/radial2"/>
    <dgm:cxn modelId="{E3D66648-90CE-4671-89AA-2A26FE76C914}" type="presParOf" srcId="{FD2C2968-D84E-4717-A9AE-32A154FC750D}" destId="{F43E9F6C-A6D4-4917-9738-5042FF51A251}" srcOrd="5" destOrd="0" presId="urn:microsoft.com/office/officeart/2005/8/layout/radial2"/>
    <dgm:cxn modelId="{0C4AAADE-238B-4E0F-9786-93BED32B4BD6}" type="presParOf" srcId="{FD2C2968-D84E-4717-A9AE-32A154FC750D}" destId="{5B292C2A-111B-452D-9785-7E140F1BE210}" srcOrd="6" destOrd="0" presId="urn:microsoft.com/office/officeart/2005/8/layout/radial2"/>
    <dgm:cxn modelId="{8793BA48-B1E0-489E-B402-9DBCFEF6E439}" type="presParOf" srcId="{5B292C2A-111B-452D-9785-7E140F1BE210}" destId="{1DAC0328-8244-4D67-BC61-3C0DF766D080}" srcOrd="0" destOrd="0" presId="urn:microsoft.com/office/officeart/2005/8/layout/radial2"/>
    <dgm:cxn modelId="{37F8490C-84BE-482E-85F0-CA54889C99E3}" type="presParOf" srcId="{5B292C2A-111B-452D-9785-7E140F1BE210}" destId="{1F68F1D5-1C0F-4E9D-A067-62681255F7D9}" srcOrd="1" destOrd="0" presId="urn:microsoft.com/office/officeart/2005/8/layout/radial2"/>
    <dgm:cxn modelId="{2EEE18CE-131A-4D3B-AA36-34751B0259D1}" type="presParOf" srcId="{FD2C2968-D84E-4717-A9AE-32A154FC750D}" destId="{D30B16BF-E3EE-4720-B130-393FAE46BF8D}" srcOrd="7" destOrd="0" presId="urn:microsoft.com/office/officeart/2005/8/layout/radial2"/>
    <dgm:cxn modelId="{00CBA14F-0BAD-4723-A9A2-4D528310BC74}" type="presParOf" srcId="{FD2C2968-D84E-4717-A9AE-32A154FC750D}" destId="{0970C3B3-6369-4203-94CC-46E3D237E431}" srcOrd="8" destOrd="0" presId="urn:microsoft.com/office/officeart/2005/8/layout/radial2"/>
    <dgm:cxn modelId="{27A777EA-E6E6-4647-8F23-410D394D884F}" type="presParOf" srcId="{0970C3B3-6369-4203-94CC-46E3D237E431}" destId="{5C18AAFE-4EED-40EF-A74E-FE10BCF4F00A}" srcOrd="0" destOrd="0" presId="urn:microsoft.com/office/officeart/2005/8/layout/radial2"/>
    <dgm:cxn modelId="{AC8106BE-0307-45B3-9E3C-4092D0C48F6E}" type="presParOf" srcId="{0970C3B3-6369-4203-94CC-46E3D237E431}" destId="{3DCC001D-D1B7-4FFD-B7C2-3B8DB53B4DD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0B16BF-E3EE-4720-B130-393FAE46BF8D}">
      <dsp:nvSpPr>
        <dsp:cNvPr id="0" name=""/>
        <dsp:cNvSpPr/>
      </dsp:nvSpPr>
      <dsp:spPr>
        <a:xfrm rot="3683466">
          <a:off x="2284802" y="2858047"/>
          <a:ext cx="752329" cy="38583"/>
        </a:xfrm>
        <a:custGeom>
          <a:avLst/>
          <a:gdLst/>
          <a:ahLst/>
          <a:cxnLst/>
          <a:rect l="0" t="0" r="0" b="0"/>
          <a:pathLst>
            <a:path>
              <a:moveTo>
                <a:pt x="0" y="19291"/>
              </a:moveTo>
              <a:lnTo>
                <a:pt x="752329" y="1929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3E9F6C-A6D4-4917-9738-5042FF51A251}">
      <dsp:nvSpPr>
        <dsp:cNvPr id="0" name=""/>
        <dsp:cNvSpPr/>
      </dsp:nvSpPr>
      <dsp:spPr>
        <a:xfrm rot="1312789">
          <a:off x="2698954" y="2315321"/>
          <a:ext cx="537204" cy="38583"/>
        </a:xfrm>
        <a:custGeom>
          <a:avLst/>
          <a:gdLst/>
          <a:ahLst/>
          <a:cxnLst/>
          <a:rect l="0" t="0" r="0" b="0"/>
          <a:pathLst>
            <a:path>
              <a:moveTo>
                <a:pt x="0" y="19291"/>
              </a:moveTo>
              <a:lnTo>
                <a:pt x="537204" y="1929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F5532C-E2B4-4D61-BE16-A3137F3BD9CF}">
      <dsp:nvSpPr>
        <dsp:cNvPr id="0" name=""/>
        <dsp:cNvSpPr/>
      </dsp:nvSpPr>
      <dsp:spPr>
        <a:xfrm rot="20287211">
          <a:off x="2698954" y="1695580"/>
          <a:ext cx="537204" cy="38583"/>
        </a:xfrm>
        <a:custGeom>
          <a:avLst/>
          <a:gdLst/>
          <a:ahLst/>
          <a:cxnLst/>
          <a:rect l="0" t="0" r="0" b="0"/>
          <a:pathLst>
            <a:path>
              <a:moveTo>
                <a:pt x="0" y="19291"/>
              </a:moveTo>
              <a:lnTo>
                <a:pt x="537204" y="1929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33F904-B05E-4599-964B-69C4DD4147DE}">
      <dsp:nvSpPr>
        <dsp:cNvPr id="0" name=""/>
        <dsp:cNvSpPr/>
      </dsp:nvSpPr>
      <dsp:spPr>
        <a:xfrm rot="17916534">
          <a:off x="2284802" y="1152854"/>
          <a:ext cx="752329" cy="38583"/>
        </a:xfrm>
        <a:custGeom>
          <a:avLst/>
          <a:gdLst/>
          <a:ahLst/>
          <a:cxnLst/>
          <a:rect l="0" t="0" r="0" b="0"/>
          <a:pathLst>
            <a:path>
              <a:moveTo>
                <a:pt x="0" y="19291"/>
              </a:moveTo>
              <a:lnTo>
                <a:pt x="752329" y="1929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5751A8-EE4F-406F-A876-986A8FFAC93F}">
      <dsp:nvSpPr>
        <dsp:cNvPr id="0" name=""/>
        <dsp:cNvSpPr/>
      </dsp:nvSpPr>
      <dsp:spPr>
        <a:xfrm>
          <a:off x="1449719" y="1278517"/>
          <a:ext cx="1492450" cy="1492450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48E29C-4D19-4EF8-A025-3111A610C96C}">
      <dsp:nvSpPr>
        <dsp:cNvPr id="0" name=""/>
        <dsp:cNvSpPr/>
      </dsp:nvSpPr>
      <dsp:spPr>
        <a:xfrm>
          <a:off x="2607738" y="1102"/>
          <a:ext cx="895470" cy="89547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</a:t>
          </a:r>
          <a:endParaRPr lang="zh-TW" sz="30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738877" y="132241"/>
        <a:ext cx="633192" cy="633192"/>
      </dsp:txXfrm>
    </dsp:sp>
    <dsp:sp modelId="{3885ECBA-06CB-4FE4-93CA-24DF6164C145}">
      <dsp:nvSpPr>
        <dsp:cNvPr id="0" name=""/>
        <dsp:cNvSpPr/>
      </dsp:nvSpPr>
      <dsp:spPr>
        <a:xfrm>
          <a:off x="3592755" y="1102"/>
          <a:ext cx="1343205" cy="8954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巡檢容器</a:t>
          </a:r>
          <a:endParaRPr lang="zh-TW" sz="2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592755" y="1102"/>
        <a:ext cx="1343205" cy="895470"/>
      </dsp:txXfrm>
    </dsp:sp>
    <dsp:sp modelId="{F3631EB1-6871-4324-98DD-1A39EB64CCF6}">
      <dsp:nvSpPr>
        <dsp:cNvPr id="0" name=""/>
        <dsp:cNvSpPr/>
      </dsp:nvSpPr>
      <dsp:spPr>
        <a:xfrm>
          <a:off x="3184559" y="1000186"/>
          <a:ext cx="895470" cy="89547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</a:t>
          </a:r>
          <a:endParaRPr lang="zh-TW" sz="30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315698" y="1131325"/>
        <a:ext cx="633192" cy="633192"/>
      </dsp:txXfrm>
    </dsp:sp>
    <dsp:sp modelId="{26AAF7FB-ECFB-43E2-B628-BE0077BAC6AD}">
      <dsp:nvSpPr>
        <dsp:cNvPr id="0" name=""/>
        <dsp:cNvSpPr/>
      </dsp:nvSpPr>
      <dsp:spPr>
        <a:xfrm>
          <a:off x="4169577" y="1000186"/>
          <a:ext cx="1343205" cy="8954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倒掉積水</a:t>
          </a:r>
          <a:endParaRPr lang="zh-TW" sz="2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169577" y="1000186"/>
        <a:ext cx="1343205" cy="895470"/>
      </dsp:txXfrm>
    </dsp:sp>
    <dsp:sp modelId="{1DAC0328-8244-4D67-BC61-3C0DF766D080}">
      <dsp:nvSpPr>
        <dsp:cNvPr id="0" name=""/>
        <dsp:cNvSpPr/>
      </dsp:nvSpPr>
      <dsp:spPr>
        <a:xfrm>
          <a:off x="3184559" y="2153829"/>
          <a:ext cx="895470" cy="89547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</a:t>
          </a:r>
          <a:endParaRPr lang="zh-TW" sz="30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315698" y="2284968"/>
        <a:ext cx="633192" cy="633192"/>
      </dsp:txXfrm>
    </dsp:sp>
    <dsp:sp modelId="{1F68F1D5-1C0F-4E9D-A067-62681255F7D9}">
      <dsp:nvSpPr>
        <dsp:cNvPr id="0" name=""/>
        <dsp:cNvSpPr/>
      </dsp:nvSpPr>
      <dsp:spPr>
        <a:xfrm>
          <a:off x="4169577" y="2153829"/>
          <a:ext cx="1343205" cy="8954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清潔容器</a:t>
          </a:r>
          <a:endParaRPr lang="zh-TW" sz="2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169577" y="2153829"/>
        <a:ext cx="1343205" cy="895470"/>
      </dsp:txXfrm>
    </dsp:sp>
    <dsp:sp modelId="{5C18AAFE-4EED-40EF-A74E-FE10BCF4F00A}">
      <dsp:nvSpPr>
        <dsp:cNvPr id="0" name=""/>
        <dsp:cNvSpPr/>
      </dsp:nvSpPr>
      <dsp:spPr>
        <a:xfrm>
          <a:off x="2607738" y="3152912"/>
          <a:ext cx="895470" cy="89547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</a:t>
          </a:r>
          <a:endParaRPr lang="zh-TW" sz="30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738877" y="3284051"/>
        <a:ext cx="633192" cy="633192"/>
      </dsp:txXfrm>
    </dsp:sp>
    <dsp:sp modelId="{3DCC001D-D1B7-4FFD-B7C2-3B8DB53B4DD8}">
      <dsp:nvSpPr>
        <dsp:cNvPr id="0" name=""/>
        <dsp:cNvSpPr/>
      </dsp:nvSpPr>
      <dsp:spPr>
        <a:xfrm>
          <a:off x="3592755" y="3152912"/>
          <a:ext cx="1343205" cy="8954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刷除蟲卵</a:t>
          </a:r>
          <a:endParaRPr lang="zh-TW" sz="23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592755" y="3152912"/>
        <a:ext cx="1343205" cy="8954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清松手寫體2" panose="00000500000000000000" pitchFamily="2" charset="-120"/>
                <a:ea typeface="清松手寫體2" panose="00000500000000000000" pitchFamily="2" charset="-120"/>
              </a:rPr>
              <a:t>防治</a:t>
            </a:r>
            <a:r>
              <a:rPr lang="zh-TW" alt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滅蚊大作戰</a:t>
            </a:r>
            <a:endParaRPr lang="zh-TW" alt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92101" y="2955444"/>
            <a:ext cx="2898802" cy="3029430"/>
          </a:xfrm>
          <a:prstGeom prst="noSmoking">
            <a:avLst>
              <a:gd name="adj" fmla="val 1128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167" b="100000" l="32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87" y="2967353"/>
            <a:ext cx="3288358" cy="245581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167" b="100000" l="32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732131"/>
            <a:ext cx="1085763" cy="86599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167" b="100000" l="32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846" y="4387174"/>
            <a:ext cx="1776548" cy="1789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205285" y="2766902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30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b="1" dirty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b="1" dirty="0" smtClean="0">
                <a:ln/>
                <a:solidFill>
                  <a:schemeClr val="accent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b="1" dirty="0">
              <a:ln/>
              <a:solidFill>
                <a:schemeClr val="accent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411409" y="1396275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375141767"/>
              </p:ext>
            </p:extLst>
          </p:nvPr>
        </p:nvGraphicFramePr>
        <p:xfrm>
          <a:off x="287383" y="1606731"/>
          <a:ext cx="6962502" cy="4049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5937067" y="4180114"/>
            <a:ext cx="2625635" cy="1358538"/>
          </a:xfrm>
          <a:prstGeom prst="rightArrow">
            <a:avLst/>
          </a:prstGeom>
          <a:ln>
            <a:solidFill>
              <a:srgbClr val="FFFF00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清松手寫體2" panose="00000500000000000000" pitchFamily="2" charset="-120"/>
                <a:ea typeface="清松手寫體2" panose="00000500000000000000" pitchFamily="2" charset="-120"/>
              </a:rPr>
              <a:t>衛福部疾管署</a:t>
            </a:r>
          </a:p>
          <a:p>
            <a:pPr algn="ctr"/>
            <a:r>
              <a:rPr lang="en-US" altLang="zh-TW" dirty="0" smtClean="0">
                <a:hlinkClick r:id="rId8"/>
              </a:rPr>
              <a:t>https://www.cdc.gov.tw/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647</TotalTime>
  <Words>82</Words>
  <Application>Microsoft Office PowerPoint</Application>
  <PresentationFormat>如螢幕大小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清松手寫體2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2019-10-15T07:57:37Z</dcterms:modified>
</cp:coreProperties>
</file>