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E7F0EF-4908-4E54-8353-EE961F3392D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F70C103-EC72-492A-9064-84CC377EF7AA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AB2AB5B-1F5B-4F15-BD81-C3E822FD5670}" type="parTrans" cxnId="{69CED311-A247-48DF-8256-3801FA73AF86}">
      <dgm:prSet/>
      <dgm:spPr/>
      <dgm:t>
        <a:bodyPr/>
        <a:lstStyle/>
        <a:p>
          <a:endParaRPr lang="zh-TW" altLang="en-US"/>
        </a:p>
      </dgm:t>
    </dgm:pt>
    <dgm:pt modelId="{28D737BE-D586-4BCD-AE76-910A514FEF9B}" type="sibTrans" cxnId="{69CED311-A247-48DF-8256-3801FA73AF86}">
      <dgm:prSet/>
      <dgm:spPr/>
      <dgm:t>
        <a:bodyPr/>
        <a:lstStyle/>
        <a:p>
          <a:endParaRPr lang="zh-TW" altLang="en-US"/>
        </a:p>
      </dgm:t>
    </dgm:pt>
    <dgm:pt modelId="{AB8AFDE7-9892-4500-902B-4B9B0396FDDD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4E71A57-4B42-4FE1-846C-31404959F94F}" type="parTrans" cxnId="{4370E3E0-7B79-40D6-89E4-49075DC910CC}">
      <dgm:prSet/>
      <dgm:spPr/>
      <dgm:t>
        <a:bodyPr/>
        <a:lstStyle/>
        <a:p>
          <a:endParaRPr lang="zh-TW" altLang="en-US"/>
        </a:p>
      </dgm:t>
    </dgm:pt>
    <dgm:pt modelId="{82D21E67-093E-4AE5-A63E-097CD6347F2C}" type="sibTrans" cxnId="{4370E3E0-7B79-40D6-89E4-49075DC910CC}">
      <dgm:prSet/>
      <dgm:spPr/>
      <dgm:t>
        <a:bodyPr/>
        <a:lstStyle/>
        <a:p>
          <a:endParaRPr lang="zh-TW" altLang="en-US"/>
        </a:p>
      </dgm:t>
    </dgm:pt>
    <dgm:pt modelId="{FBC62CF5-0251-485D-B6FE-A88D9FC86D0F}">
      <dgm:prSet/>
      <dgm:spPr/>
      <dgm:t>
        <a:bodyPr/>
        <a:lstStyle/>
        <a:p>
          <a:pPr rtl="0"/>
          <a:r>
            <a:rPr lang="zh-TW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E2FE832-CF66-4501-9752-259FCA55A4B4}" type="parTrans" cxnId="{53F6FFF6-89F0-4370-8D18-751F4420EE26}">
      <dgm:prSet/>
      <dgm:spPr/>
      <dgm:t>
        <a:bodyPr/>
        <a:lstStyle/>
        <a:p>
          <a:endParaRPr lang="zh-TW" altLang="en-US"/>
        </a:p>
      </dgm:t>
    </dgm:pt>
    <dgm:pt modelId="{F72893D8-62FB-4BC0-9641-B235994718C1}" type="sibTrans" cxnId="{53F6FFF6-89F0-4370-8D18-751F4420EE26}">
      <dgm:prSet/>
      <dgm:spPr/>
      <dgm:t>
        <a:bodyPr/>
        <a:lstStyle/>
        <a:p>
          <a:endParaRPr lang="zh-TW" altLang="en-US"/>
        </a:p>
      </dgm:t>
    </dgm:pt>
    <dgm:pt modelId="{8F192C2A-8CCD-4658-82C3-622E96162E3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EDC21E8-D38B-402C-8A7A-EC769D5D7E71}" type="parTrans" cxnId="{4FBE41F5-DACC-4AF5-BA89-B60D2CB0A344}">
      <dgm:prSet/>
      <dgm:spPr/>
      <dgm:t>
        <a:bodyPr/>
        <a:lstStyle/>
        <a:p>
          <a:endParaRPr lang="zh-TW" altLang="en-US"/>
        </a:p>
      </dgm:t>
    </dgm:pt>
    <dgm:pt modelId="{629DE3EE-BF37-4567-8452-711CAA7852F4}" type="sibTrans" cxnId="{4FBE41F5-DACC-4AF5-BA89-B60D2CB0A344}">
      <dgm:prSet/>
      <dgm:spPr/>
      <dgm:t>
        <a:bodyPr/>
        <a:lstStyle/>
        <a:p>
          <a:endParaRPr lang="zh-TW" altLang="en-US"/>
        </a:p>
      </dgm:t>
    </dgm:pt>
    <dgm:pt modelId="{5CB34AE1-1700-4B36-B8D1-A49B5FD120DC}">
      <dgm:prSet/>
      <dgm:spPr/>
      <dgm:t>
        <a:bodyPr/>
        <a:lstStyle/>
        <a:p>
          <a:pPr rtl="0"/>
          <a:r>
            <a:rPr lang="zh-TW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8046798-76C0-49F1-8291-E4BBCEFF9A18}" type="parTrans" cxnId="{026307E9-B387-4D08-B88A-89E5F9106D21}">
      <dgm:prSet/>
      <dgm:spPr/>
      <dgm:t>
        <a:bodyPr/>
        <a:lstStyle/>
        <a:p>
          <a:endParaRPr lang="zh-TW" altLang="en-US"/>
        </a:p>
      </dgm:t>
    </dgm:pt>
    <dgm:pt modelId="{6C8D067B-E1DC-425A-976C-1621FC89C8CF}" type="sibTrans" cxnId="{026307E9-B387-4D08-B88A-89E5F9106D21}">
      <dgm:prSet/>
      <dgm:spPr/>
      <dgm:t>
        <a:bodyPr/>
        <a:lstStyle/>
        <a:p>
          <a:endParaRPr lang="zh-TW" altLang="en-US"/>
        </a:p>
      </dgm:t>
    </dgm:pt>
    <dgm:pt modelId="{8D1653F0-696A-4EFC-8578-7F450EF587D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F7D1288-90D3-45F3-9CEC-F785A7DBE0A8}" type="parTrans" cxnId="{2AE95DA3-59D9-41A3-B0E7-604B5E275DCF}">
      <dgm:prSet/>
      <dgm:spPr/>
      <dgm:t>
        <a:bodyPr/>
        <a:lstStyle/>
        <a:p>
          <a:endParaRPr lang="zh-TW" altLang="en-US"/>
        </a:p>
      </dgm:t>
    </dgm:pt>
    <dgm:pt modelId="{BBB39345-7FC8-42C3-AD1B-1B75AE9A6C21}" type="sibTrans" cxnId="{2AE95DA3-59D9-41A3-B0E7-604B5E275DCF}">
      <dgm:prSet/>
      <dgm:spPr/>
      <dgm:t>
        <a:bodyPr/>
        <a:lstStyle/>
        <a:p>
          <a:endParaRPr lang="zh-TW" altLang="en-US"/>
        </a:p>
      </dgm:t>
    </dgm:pt>
    <dgm:pt modelId="{E9317217-CB73-4470-A86B-F622B1917DD6}">
      <dgm:prSet/>
      <dgm:spPr/>
      <dgm:t>
        <a:bodyPr/>
        <a:lstStyle/>
        <a:p>
          <a:pPr rtl="0"/>
          <a:r>
            <a:rPr lang="zh-TW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7342DDD-13E7-4B10-8091-721081CE3A51}" type="parTrans" cxnId="{92298EB9-220B-43BC-8F88-A236DB34FE7F}">
      <dgm:prSet/>
      <dgm:spPr/>
      <dgm:t>
        <a:bodyPr/>
        <a:lstStyle/>
        <a:p>
          <a:endParaRPr lang="zh-TW" altLang="en-US"/>
        </a:p>
      </dgm:t>
    </dgm:pt>
    <dgm:pt modelId="{70609BCE-7767-4E3C-AF06-87D62BCEAA89}" type="sibTrans" cxnId="{92298EB9-220B-43BC-8F88-A236DB34FE7F}">
      <dgm:prSet/>
      <dgm:spPr/>
      <dgm:t>
        <a:bodyPr/>
        <a:lstStyle/>
        <a:p>
          <a:endParaRPr lang="zh-TW" altLang="en-US"/>
        </a:p>
      </dgm:t>
    </dgm:pt>
    <dgm:pt modelId="{5847F598-3C9B-4B55-AEC6-B360EB1E91DB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85BC265-5411-4905-A9A9-527186FFD52B}" type="parTrans" cxnId="{B9A47486-E8F6-432A-8445-53F77521DFFD}">
      <dgm:prSet/>
      <dgm:spPr/>
      <dgm:t>
        <a:bodyPr/>
        <a:lstStyle/>
        <a:p>
          <a:endParaRPr lang="zh-TW" altLang="en-US"/>
        </a:p>
      </dgm:t>
    </dgm:pt>
    <dgm:pt modelId="{90249F3F-7250-4DED-8C31-AD6A6DA233AD}" type="sibTrans" cxnId="{B9A47486-E8F6-432A-8445-53F77521DFFD}">
      <dgm:prSet/>
      <dgm:spPr/>
      <dgm:t>
        <a:bodyPr/>
        <a:lstStyle/>
        <a:p>
          <a:endParaRPr lang="zh-TW" altLang="en-US"/>
        </a:p>
      </dgm:t>
    </dgm:pt>
    <dgm:pt modelId="{41ABCF61-B06A-4B18-B552-B2F2FECC5182}" type="pres">
      <dgm:prSet presAssocID="{D3E7F0EF-4908-4E54-8353-EE961F3392D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BF81052-3354-457E-87B8-83A57C2C3CA2}" type="pres">
      <dgm:prSet presAssocID="{D3E7F0EF-4908-4E54-8353-EE961F3392D9}" presName="cycle" presStyleCnt="0"/>
      <dgm:spPr/>
    </dgm:pt>
    <dgm:pt modelId="{417D2816-A3FB-47F3-9FB9-1ECF1178A5CA}" type="pres">
      <dgm:prSet presAssocID="{D3E7F0EF-4908-4E54-8353-EE961F3392D9}" presName="centerShape" presStyleCnt="0"/>
      <dgm:spPr/>
    </dgm:pt>
    <dgm:pt modelId="{C322EEBE-1F97-495B-BBB0-3B282EE09BDF}" type="pres">
      <dgm:prSet presAssocID="{D3E7F0EF-4908-4E54-8353-EE961F3392D9}" presName="connSite" presStyleLbl="node1" presStyleIdx="0" presStyleCnt="5"/>
      <dgm:spPr/>
    </dgm:pt>
    <dgm:pt modelId="{310F998C-4486-43BC-8029-A8F99A51AD56}" type="pres">
      <dgm:prSet presAssocID="{D3E7F0EF-4908-4E54-8353-EE961F3392D9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4951C94-7B31-4938-A615-E312BC1F222B}" type="pres">
      <dgm:prSet presAssocID="{4AB2AB5B-1F5B-4F15-BD81-C3E822FD567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8C5C378-27BB-45C7-95C3-DFC57F34F3A2}" type="pres">
      <dgm:prSet presAssocID="{AF70C103-EC72-492A-9064-84CC377EF7AA}" presName="node" presStyleCnt="0"/>
      <dgm:spPr/>
    </dgm:pt>
    <dgm:pt modelId="{3367DE2A-9A6B-44AC-84A8-C432C0C50F2B}" type="pres">
      <dgm:prSet presAssocID="{AF70C103-EC72-492A-9064-84CC377EF7A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4C0E28-9396-4B14-8754-CECE5EE204B0}" type="pres">
      <dgm:prSet presAssocID="{AF70C103-EC72-492A-9064-84CC377EF7A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1A9BAA-6B93-403F-A42C-74A0F2EDA52D}" type="pres">
      <dgm:prSet presAssocID="{9E2FE832-CF66-4501-9752-259FCA55A4B4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3F8077B-0996-4D3A-A315-953D7EA2DB4B}" type="pres">
      <dgm:prSet presAssocID="{FBC62CF5-0251-485D-B6FE-A88D9FC86D0F}" presName="node" presStyleCnt="0"/>
      <dgm:spPr/>
    </dgm:pt>
    <dgm:pt modelId="{23F6C3EE-DEEA-47BB-89E5-C706DBD5712E}" type="pres">
      <dgm:prSet presAssocID="{FBC62CF5-0251-485D-B6FE-A88D9FC86D0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7E0E01-3D71-425E-A19D-D2C02497187E}" type="pres">
      <dgm:prSet presAssocID="{FBC62CF5-0251-485D-B6FE-A88D9FC86D0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010312-80D6-4A65-BE94-ADE4224AB7B6}" type="pres">
      <dgm:prSet presAssocID="{58046798-76C0-49F1-8291-E4BBCEFF9A1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2C7E876-611E-455A-8D68-22829592340E}" type="pres">
      <dgm:prSet presAssocID="{5CB34AE1-1700-4B36-B8D1-A49B5FD120DC}" presName="node" presStyleCnt="0"/>
      <dgm:spPr/>
    </dgm:pt>
    <dgm:pt modelId="{F2B8A574-05AB-40B8-A2A7-EF65E8490A84}" type="pres">
      <dgm:prSet presAssocID="{5CB34AE1-1700-4B36-B8D1-A49B5FD120D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5E317F-77F1-49F4-89F4-D9B925445549}" type="pres">
      <dgm:prSet presAssocID="{5CB34AE1-1700-4B36-B8D1-A49B5FD120D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87C51F-80A2-4F0A-B6B6-A6F632967081}" type="pres">
      <dgm:prSet presAssocID="{87342DDD-13E7-4B10-8091-721081CE3A5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57EB87C-A3E9-4159-A518-A94B99CEE6F4}" type="pres">
      <dgm:prSet presAssocID="{E9317217-CB73-4470-A86B-F622B1917DD6}" presName="node" presStyleCnt="0"/>
      <dgm:spPr/>
    </dgm:pt>
    <dgm:pt modelId="{C60C81B7-9E31-4B0A-BE95-DC3FEC4F3B0F}" type="pres">
      <dgm:prSet presAssocID="{E9317217-CB73-4470-A86B-F622B1917DD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F18340-33DD-49A0-970D-DF37A2CB119B}" type="pres">
      <dgm:prSet presAssocID="{E9317217-CB73-4470-A86B-F622B1917DD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0E90642-F202-400D-B4A7-D1CC95EEB894}" type="presOf" srcId="{AF70C103-EC72-492A-9064-84CC377EF7AA}" destId="{3367DE2A-9A6B-44AC-84A8-C432C0C50F2B}" srcOrd="0" destOrd="0" presId="urn:microsoft.com/office/officeart/2005/8/layout/radial2"/>
    <dgm:cxn modelId="{69CED311-A247-48DF-8256-3801FA73AF86}" srcId="{D3E7F0EF-4908-4E54-8353-EE961F3392D9}" destId="{AF70C103-EC72-492A-9064-84CC377EF7AA}" srcOrd="0" destOrd="0" parTransId="{4AB2AB5B-1F5B-4F15-BD81-C3E822FD5670}" sibTransId="{28D737BE-D586-4BCD-AE76-910A514FEF9B}"/>
    <dgm:cxn modelId="{EC6ADC99-459F-4FEF-BA9D-CBC63110C91A}" type="presOf" srcId="{D3E7F0EF-4908-4E54-8353-EE961F3392D9}" destId="{41ABCF61-B06A-4B18-B552-B2F2FECC5182}" srcOrd="0" destOrd="0" presId="urn:microsoft.com/office/officeart/2005/8/layout/radial2"/>
    <dgm:cxn modelId="{53F6FFF6-89F0-4370-8D18-751F4420EE26}" srcId="{D3E7F0EF-4908-4E54-8353-EE961F3392D9}" destId="{FBC62CF5-0251-485D-B6FE-A88D9FC86D0F}" srcOrd="1" destOrd="0" parTransId="{9E2FE832-CF66-4501-9752-259FCA55A4B4}" sibTransId="{F72893D8-62FB-4BC0-9641-B235994718C1}"/>
    <dgm:cxn modelId="{2AE95DA3-59D9-41A3-B0E7-604B5E275DCF}" srcId="{5CB34AE1-1700-4B36-B8D1-A49B5FD120DC}" destId="{8D1653F0-696A-4EFC-8578-7F450EF587D1}" srcOrd="0" destOrd="0" parTransId="{4F7D1288-90D3-45F3-9CEC-F785A7DBE0A8}" sibTransId="{BBB39345-7FC8-42C3-AD1B-1B75AE9A6C21}"/>
    <dgm:cxn modelId="{92298EB9-220B-43BC-8F88-A236DB34FE7F}" srcId="{D3E7F0EF-4908-4E54-8353-EE961F3392D9}" destId="{E9317217-CB73-4470-A86B-F622B1917DD6}" srcOrd="3" destOrd="0" parTransId="{87342DDD-13E7-4B10-8091-721081CE3A51}" sibTransId="{70609BCE-7767-4E3C-AF06-87D62BCEAA89}"/>
    <dgm:cxn modelId="{F18AF2C9-29E1-497F-82AC-C205F6023705}" type="presOf" srcId="{5847F598-3C9B-4B55-AEC6-B360EB1E91DB}" destId="{71F18340-33DD-49A0-970D-DF37A2CB119B}" srcOrd="0" destOrd="0" presId="urn:microsoft.com/office/officeart/2005/8/layout/radial2"/>
    <dgm:cxn modelId="{B9A47486-E8F6-432A-8445-53F77521DFFD}" srcId="{E9317217-CB73-4470-A86B-F622B1917DD6}" destId="{5847F598-3C9B-4B55-AEC6-B360EB1E91DB}" srcOrd="0" destOrd="0" parTransId="{985BC265-5411-4905-A9A9-527186FFD52B}" sibTransId="{90249F3F-7250-4DED-8C31-AD6A6DA233AD}"/>
    <dgm:cxn modelId="{31B9E280-EA58-4B90-AB31-7A308869BF43}" type="presOf" srcId="{8F192C2A-8CCD-4658-82C3-622E96162E31}" destId="{477E0E01-3D71-425E-A19D-D2C02497187E}" srcOrd="0" destOrd="0" presId="urn:microsoft.com/office/officeart/2005/8/layout/radial2"/>
    <dgm:cxn modelId="{4370E3E0-7B79-40D6-89E4-49075DC910CC}" srcId="{AF70C103-EC72-492A-9064-84CC377EF7AA}" destId="{AB8AFDE7-9892-4500-902B-4B9B0396FDDD}" srcOrd="0" destOrd="0" parTransId="{54E71A57-4B42-4FE1-846C-31404959F94F}" sibTransId="{82D21E67-093E-4AE5-A63E-097CD6347F2C}"/>
    <dgm:cxn modelId="{A2E98460-EE3D-4999-A477-65B7533A642F}" type="presOf" srcId="{E9317217-CB73-4470-A86B-F622B1917DD6}" destId="{C60C81B7-9E31-4B0A-BE95-DC3FEC4F3B0F}" srcOrd="0" destOrd="0" presId="urn:microsoft.com/office/officeart/2005/8/layout/radial2"/>
    <dgm:cxn modelId="{07F11266-F6B5-4FDA-9ED7-78D1351C7E90}" type="presOf" srcId="{87342DDD-13E7-4B10-8091-721081CE3A51}" destId="{2087C51F-80A2-4F0A-B6B6-A6F632967081}" srcOrd="0" destOrd="0" presId="urn:microsoft.com/office/officeart/2005/8/layout/radial2"/>
    <dgm:cxn modelId="{25D31E63-40F3-4F21-A029-B36D8FB86FCC}" type="presOf" srcId="{8D1653F0-696A-4EFC-8578-7F450EF587D1}" destId="{9E5E317F-77F1-49F4-89F4-D9B925445549}" srcOrd="0" destOrd="0" presId="urn:microsoft.com/office/officeart/2005/8/layout/radial2"/>
    <dgm:cxn modelId="{4FBE41F5-DACC-4AF5-BA89-B60D2CB0A344}" srcId="{FBC62CF5-0251-485D-B6FE-A88D9FC86D0F}" destId="{8F192C2A-8CCD-4658-82C3-622E96162E31}" srcOrd="0" destOrd="0" parTransId="{CEDC21E8-D38B-402C-8A7A-EC769D5D7E71}" sibTransId="{629DE3EE-BF37-4567-8452-711CAA7852F4}"/>
    <dgm:cxn modelId="{8769391E-A4CD-4478-ABD3-261118E47AB6}" type="presOf" srcId="{AB8AFDE7-9892-4500-902B-4B9B0396FDDD}" destId="{874C0E28-9396-4B14-8754-CECE5EE204B0}" srcOrd="0" destOrd="0" presId="urn:microsoft.com/office/officeart/2005/8/layout/radial2"/>
    <dgm:cxn modelId="{36B53BF3-776F-4DBC-9BA0-C628AE382699}" type="presOf" srcId="{58046798-76C0-49F1-8291-E4BBCEFF9A18}" destId="{9F010312-80D6-4A65-BE94-ADE4224AB7B6}" srcOrd="0" destOrd="0" presId="urn:microsoft.com/office/officeart/2005/8/layout/radial2"/>
    <dgm:cxn modelId="{B7A7E95C-B41E-4A8F-9C8D-F577D451FB84}" type="presOf" srcId="{9E2FE832-CF66-4501-9752-259FCA55A4B4}" destId="{F81A9BAA-6B93-403F-A42C-74A0F2EDA52D}" srcOrd="0" destOrd="0" presId="urn:microsoft.com/office/officeart/2005/8/layout/radial2"/>
    <dgm:cxn modelId="{4A5146E5-8C3B-4966-89E3-BB7521385E28}" type="presOf" srcId="{5CB34AE1-1700-4B36-B8D1-A49B5FD120DC}" destId="{F2B8A574-05AB-40B8-A2A7-EF65E8490A84}" srcOrd="0" destOrd="0" presId="urn:microsoft.com/office/officeart/2005/8/layout/radial2"/>
    <dgm:cxn modelId="{2E7D1C59-53D5-4FBE-914E-E1D2CC24E1EE}" type="presOf" srcId="{FBC62CF5-0251-485D-B6FE-A88D9FC86D0F}" destId="{23F6C3EE-DEEA-47BB-89E5-C706DBD5712E}" srcOrd="0" destOrd="0" presId="urn:microsoft.com/office/officeart/2005/8/layout/radial2"/>
    <dgm:cxn modelId="{EEA45B88-6282-428E-8A0D-945818C5A97B}" type="presOf" srcId="{4AB2AB5B-1F5B-4F15-BD81-C3E822FD5670}" destId="{74951C94-7B31-4938-A615-E312BC1F222B}" srcOrd="0" destOrd="0" presId="urn:microsoft.com/office/officeart/2005/8/layout/radial2"/>
    <dgm:cxn modelId="{026307E9-B387-4D08-B88A-89E5F9106D21}" srcId="{D3E7F0EF-4908-4E54-8353-EE961F3392D9}" destId="{5CB34AE1-1700-4B36-B8D1-A49B5FD120DC}" srcOrd="2" destOrd="0" parTransId="{58046798-76C0-49F1-8291-E4BBCEFF9A18}" sibTransId="{6C8D067B-E1DC-425A-976C-1621FC89C8CF}"/>
    <dgm:cxn modelId="{29A69137-6464-436F-AA32-D994564B10B1}" type="presParOf" srcId="{41ABCF61-B06A-4B18-B552-B2F2FECC5182}" destId="{5BF81052-3354-457E-87B8-83A57C2C3CA2}" srcOrd="0" destOrd="0" presId="urn:microsoft.com/office/officeart/2005/8/layout/radial2"/>
    <dgm:cxn modelId="{63E0DA0F-BB47-4B42-8269-C277D3FC0849}" type="presParOf" srcId="{5BF81052-3354-457E-87B8-83A57C2C3CA2}" destId="{417D2816-A3FB-47F3-9FB9-1ECF1178A5CA}" srcOrd="0" destOrd="0" presId="urn:microsoft.com/office/officeart/2005/8/layout/radial2"/>
    <dgm:cxn modelId="{ECC543D5-1566-475B-8AB9-E3F29534B9EE}" type="presParOf" srcId="{417D2816-A3FB-47F3-9FB9-1ECF1178A5CA}" destId="{C322EEBE-1F97-495B-BBB0-3B282EE09BDF}" srcOrd="0" destOrd="0" presId="urn:microsoft.com/office/officeart/2005/8/layout/radial2"/>
    <dgm:cxn modelId="{B36601D2-4EFA-4AEC-874A-CD1ADCD32F6C}" type="presParOf" srcId="{417D2816-A3FB-47F3-9FB9-1ECF1178A5CA}" destId="{310F998C-4486-43BC-8029-A8F99A51AD56}" srcOrd="1" destOrd="0" presId="urn:microsoft.com/office/officeart/2005/8/layout/radial2"/>
    <dgm:cxn modelId="{85EC5152-45C3-4FA9-AC0A-03313036C42C}" type="presParOf" srcId="{5BF81052-3354-457E-87B8-83A57C2C3CA2}" destId="{74951C94-7B31-4938-A615-E312BC1F222B}" srcOrd="1" destOrd="0" presId="urn:microsoft.com/office/officeart/2005/8/layout/radial2"/>
    <dgm:cxn modelId="{E43EBE24-14E6-4F5D-9B28-B5D94D9EE2FD}" type="presParOf" srcId="{5BF81052-3354-457E-87B8-83A57C2C3CA2}" destId="{58C5C378-27BB-45C7-95C3-DFC57F34F3A2}" srcOrd="2" destOrd="0" presId="urn:microsoft.com/office/officeart/2005/8/layout/radial2"/>
    <dgm:cxn modelId="{CB469DDA-269A-4F5D-B0A5-2D2CD3877F95}" type="presParOf" srcId="{58C5C378-27BB-45C7-95C3-DFC57F34F3A2}" destId="{3367DE2A-9A6B-44AC-84A8-C432C0C50F2B}" srcOrd="0" destOrd="0" presId="urn:microsoft.com/office/officeart/2005/8/layout/radial2"/>
    <dgm:cxn modelId="{B28EE734-3E66-42DC-94A7-A1711114A71B}" type="presParOf" srcId="{58C5C378-27BB-45C7-95C3-DFC57F34F3A2}" destId="{874C0E28-9396-4B14-8754-CECE5EE204B0}" srcOrd="1" destOrd="0" presId="urn:microsoft.com/office/officeart/2005/8/layout/radial2"/>
    <dgm:cxn modelId="{3D2AFC92-C9C7-487B-A92A-13A2527966D0}" type="presParOf" srcId="{5BF81052-3354-457E-87B8-83A57C2C3CA2}" destId="{F81A9BAA-6B93-403F-A42C-74A0F2EDA52D}" srcOrd="3" destOrd="0" presId="urn:microsoft.com/office/officeart/2005/8/layout/radial2"/>
    <dgm:cxn modelId="{7DAEADC4-5C91-4215-B332-5EE5031CFE80}" type="presParOf" srcId="{5BF81052-3354-457E-87B8-83A57C2C3CA2}" destId="{83F8077B-0996-4D3A-A315-953D7EA2DB4B}" srcOrd="4" destOrd="0" presId="urn:microsoft.com/office/officeart/2005/8/layout/radial2"/>
    <dgm:cxn modelId="{37180F23-8367-4E54-98DD-DFC65284F137}" type="presParOf" srcId="{83F8077B-0996-4D3A-A315-953D7EA2DB4B}" destId="{23F6C3EE-DEEA-47BB-89E5-C706DBD5712E}" srcOrd="0" destOrd="0" presId="urn:microsoft.com/office/officeart/2005/8/layout/radial2"/>
    <dgm:cxn modelId="{F0550E1F-FB98-4A68-B257-2A98B4078A66}" type="presParOf" srcId="{83F8077B-0996-4D3A-A315-953D7EA2DB4B}" destId="{477E0E01-3D71-425E-A19D-D2C02497187E}" srcOrd="1" destOrd="0" presId="urn:microsoft.com/office/officeart/2005/8/layout/radial2"/>
    <dgm:cxn modelId="{45FACD49-E10A-4D4D-939E-8FF8ED2F5B67}" type="presParOf" srcId="{5BF81052-3354-457E-87B8-83A57C2C3CA2}" destId="{9F010312-80D6-4A65-BE94-ADE4224AB7B6}" srcOrd="5" destOrd="0" presId="urn:microsoft.com/office/officeart/2005/8/layout/radial2"/>
    <dgm:cxn modelId="{937EEFB3-C0E7-40CC-8B31-41A4D28368F9}" type="presParOf" srcId="{5BF81052-3354-457E-87B8-83A57C2C3CA2}" destId="{52C7E876-611E-455A-8D68-22829592340E}" srcOrd="6" destOrd="0" presId="urn:microsoft.com/office/officeart/2005/8/layout/radial2"/>
    <dgm:cxn modelId="{DD6A013C-F4E8-48B4-9B39-576123486493}" type="presParOf" srcId="{52C7E876-611E-455A-8D68-22829592340E}" destId="{F2B8A574-05AB-40B8-A2A7-EF65E8490A84}" srcOrd="0" destOrd="0" presId="urn:microsoft.com/office/officeart/2005/8/layout/radial2"/>
    <dgm:cxn modelId="{2E77E2A1-F73B-474A-9474-53FBFE0D908D}" type="presParOf" srcId="{52C7E876-611E-455A-8D68-22829592340E}" destId="{9E5E317F-77F1-49F4-89F4-D9B925445549}" srcOrd="1" destOrd="0" presId="urn:microsoft.com/office/officeart/2005/8/layout/radial2"/>
    <dgm:cxn modelId="{760DB2D9-555C-4617-ABA6-867213C8786F}" type="presParOf" srcId="{5BF81052-3354-457E-87B8-83A57C2C3CA2}" destId="{2087C51F-80A2-4F0A-B6B6-A6F632967081}" srcOrd="7" destOrd="0" presId="urn:microsoft.com/office/officeart/2005/8/layout/radial2"/>
    <dgm:cxn modelId="{FC00576B-278B-4880-9DD7-42548E8276F2}" type="presParOf" srcId="{5BF81052-3354-457E-87B8-83A57C2C3CA2}" destId="{957EB87C-A3E9-4159-A518-A94B99CEE6F4}" srcOrd="8" destOrd="0" presId="urn:microsoft.com/office/officeart/2005/8/layout/radial2"/>
    <dgm:cxn modelId="{DE9BFB07-1EA8-4EEB-8ABC-FC36350E248C}" type="presParOf" srcId="{957EB87C-A3E9-4159-A518-A94B99CEE6F4}" destId="{C60C81B7-9E31-4B0A-BE95-DC3FEC4F3B0F}" srcOrd="0" destOrd="0" presId="urn:microsoft.com/office/officeart/2005/8/layout/radial2"/>
    <dgm:cxn modelId="{1014459F-78A6-4188-AF4E-B7F855546DF5}" type="presParOf" srcId="{957EB87C-A3E9-4159-A518-A94B99CEE6F4}" destId="{71F18340-33DD-49A0-970D-DF37A2CB119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87C51F-80A2-4F0A-B6B6-A6F632967081}">
      <dsp:nvSpPr>
        <dsp:cNvPr id="0" name=""/>
        <dsp:cNvSpPr/>
      </dsp:nvSpPr>
      <dsp:spPr>
        <a:xfrm rot="3682968">
          <a:off x="1829851" y="3079970"/>
          <a:ext cx="811898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811898" y="2320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10312-80D6-4A65-BE94-ADE4224AB7B6}">
      <dsp:nvSpPr>
        <dsp:cNvPr id="0" name=""/>
        <dsp:cNvSpPr/>
      </dsp:nvSpPr>
      <dsp:spPr>
        <a:xfrm rot="1312544">
          <a:off x="2276348" y="2494676"/>
          <a:ext cx="580100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580100" y="2320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1A9BAA-6B93-403F-A42C-74A0F2EDA52D}">
      <dsp:nvSpPr>
        <dsp:cNvPr id="0" name=""/>
        <dsp:cNvSpPr/>
      </dsp:nvSpPr>
      <dsp:spPr>
        <a:xfrm rot="20287456">
          <a:off x="2276348" y="1826366"/>
          <a:ext cx="580100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580100" y="2320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51C94-7B31-4938-A615-E312BC1F222B}">
      <dsp:nvSpPr>
        <dsp:cNvPr id="0" name=""/>
        <dsp:cNvSpPr/>
      </dsp:nvSpPr>
      <dsp:spPr>
        <a:xfrm rot="17917032">
          <a:off x="1829851" y="1241072"/>
          <a:ext cx="811898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811898" y="2320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F998C-4486-43BC-8029-A8F99A51AD56}">
      <dsp:nvSpPr>
        <dsp:cNvPr id="0" name=""/>
        <dsp:cNvSpPr/>
      </dsp:nvSpPr>
      <dsp:spPr>
        <a:xfrm>
          <a:off x="929727" y="1379309"/>
          <a:ext cx="1608830" cy="160883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7DE2A-9A6B-44AC-84A8-C432C0C50F2B}">
      <dsp:nvSpPr>
        <dsp:cNvPr id="0" name=""/>
        <dsp:cNvSpPr/>
      </dsp:nvSpPr>
      <dsp:spPr>
        <a:xfrm>
          <a:off x="2178750" y="1579"/>
          <a:ext cx="965298" cy="965298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sz="3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320115" y="142944"/>
        <a:ext cx="682568" cy="682568"/>
      </dsp:txXfrm>
    </dsp:sp>
    <dsp:sp modelId="{874C0E28-9396-4B14-8754-CECE5EE204B0}">
      <dsp:nvSpPr>
        <dsp:cNvPr id="0" name=""/>
        <dsp:cNvSpPr/>
      </dsp:nvSpPr>
      <dsp:spPr>
        <a:xfrm>
          <a:off x="3240579" y="1579"/>
          <a:ext cx="1447947" cy="965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240579" y="1579"/>
        <a:ext cx="1447947" cy="965298"/>
      </dsp:txXfrm>
    </dsp:sp>
    <dsp:sp modelId="{23F6C3EE-DEEA-47BB-89E5-C706DBD5712E}">
      <dsp:nvSpPr>
        <dsp:cNvPr id="0" name=""/>
        <dsp:cNvSpPr/>
      </dsp:nvSpPr>
      <dsp:spPr>
        <a:xfrm>
          <a:off x="2800809" y="1079017"/>
          <a:ext cx="965298" cy="965298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sz="32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942174" y="1220382"/>
        <a:ext cx="682568" cy="682568"/>
      </dsp:txXfrm>
    </dsp:sp>
    <dsp:sp modelId="{477E0E01-3D71-425E-A19D-D2C02497187E}">
      <dsp:nvSpPr>
        <dsp:cNvPr id="0" name=""/>
        <dsp:cNvSpPr/>
      </dsp:nvSpPr>
      <dsp:spPr>
        <a:xfrm>
          <a:off x="3862637" y="1079017"/>
          <a:ext cx="1447947" cy="965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862637" y="1079017"/>
        <a:ext cx="1447947" cy="965298"/>
      </dsp:txXfrm>
    </dsp:sp>
    <dsp:sp modelId="{F2B8A574-05AB-40B8-A2A7-EF65E8490A84}">
      <dsp:nvSpPr>
        <dsp:cNvPr id="0" name=""/>
        <dsp:cNvSpPr/>
      </dsp:nvSpPr>
      <dsp:spPr>
        <a:xfrm>
          <a:off x="2800809" y="2323134"/>
          <a:ext cx="965298" cy="965298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sz="32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942174" y="2464499"/>
        <a:ext cx="682568" cy="682568"/>
      </dsp:txXfrm>
    </dsp:sp>
    <dsp:sp modelId="{9E5E317F-77F1-49F4-89F4-D9B925445549}">
      <dsp:nvSpPr>
        <dsp:cNvPr id="0" name=""/>
        <dsp:cNvSpPr/>
      </dsp:nvSpPr>
      <dsp:spPr>
        <a:xfrm>
          <a:off x="3862637" y="2323134"/>
          <a:ext cx="1447947" cy="965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862637" y="2323134"/>
        <a:ext cx="1447947" cy="965298"/>
      </dsp:txXfrm>
    </dsp:sp>
    <dsp:sp modelId="{C60C81B7-9E31-4B0A-BE95-DC3FEC4F3B0F}">
      <dsp:nvSpPr>
        <dsp:cNvPr id="0" name=""/>
        <dsp:cNvSpPr/>
      </dsp:nvSpPr>
      <dsp:spPr>
        <a:xfrm>
          <a:off x="2178750" y="3400571"/>
          <a:ext cx="965298" cy="965298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sz="32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320115" y="3541936"/>
        <a:ext cx="682568" cy="682568"/>
      </dsp:txXfrm>
    </dsp:sp>
    <dsp:sp modelId="{71F18340-33DD-49A0-970D-DF37A2CB119B}">
      <dsp:nvSpPr>
        <dsp:cNvPr id="0" name=""/>
        <dsp:cNvSpPr/>
      </dsp:nvSpPr>
      <dsp:spPr>
        <a:xfrm>
          <a:off x="3240579" y="3400571"/>
          <a:ext cx="1447947" cy="965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240579" y="3400571"/>
        <a:ext cx="1447947" cy="965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49005" y="64451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45816" y="2167721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滅蚊大作戰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612571" y="3174275"/>
            <a:ext cx="3879669" cy="3749040"/>
          </a:xfrm>
          <a:prstGeom prst="noSmoking">
            <a:avLst>
              <a:gd name="adj" fmla="val 1143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7757">
            <a:off x="328123" y="4507987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14433" flipH="1">
            <a:off x="2779473" y="2496791"/>
            <a:ext cx="2896482" cy="239612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52868">
            <a:off x="5270435" y="5056452"/>
            <a:ext cx="1801427" cy="149023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2413">
            <a:off x="-107719" y="2416629"/>
            <a:ext cx="1629854" cy="134830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513" y="2178757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-</a:t>
            </a:r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！</a:t>
            </a:r>
            <a:endParaRPr lang="zh-TW" altLang="en-US" sz="3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319968" y="1344024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25737" y="49606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757325697"/>
              </p:ext>
            </p:extLst>
          </p:nvPr>
        </p:nvGraphicFramePr>
        <p:xfrm>
          <a:off x="1515291" y="1419396"/>
          <a:ext cx="6240313" cy="4367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96743" y="4885509"/>
            <a:ext cx="2076994" cy="1175657"/>
          </a:xfrm>
          <a:prstGeom prst="rightArrow">
            <a:avLst/>
          </a:prstGeom>
          <a:solidFill>
            <a:srgbClr val="FF0000"/>
          </a:solidFill>
          <a:ln w="762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hlinkClick r:id="rId8"/>
              </a:rPr>
              <a:t>衛福部疾管署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2019-10-15T07:56:05Z</dcterms:modified>
</cp:coreProperties>
</file>