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33CC"/>
    <a:srgbClr val="3399FF"/>
    <a:srgbClr val="FF6699"/>
    <a:srgbClr val="FF9900"/>
    <a:srgbClr val="FF0066"/>
    <a:srgbClr val="9999FF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782DCE-D175-4100-9746-5C76BF851885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32165AA-D778-4F9D-BF47-BE02AA2942F7}">
      <dgm:prSet custT="1"/>
      <dgm:spPr/>
      <dgm:t>
        <a:bodyPr/>
        <a:lstStyle/>
        <a:p>
          <a:pPr rtl="0"/>
          <a:r>
            <a:rPr lang="zh-TW" altLang="en-US" sz="60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</a:t>
          </a:r>
          <a:endParaRPr lang="zh-TW" altLang="en-US" sz="60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46C8162-F06A-4C34-BA4C-FE394611223F}" type="parTrans" cxnId="{0DEE4B79-B106-4CBC-A965-FC1E914DB6AD}">
      <dgm:prSet/>
      <dgm:spPr/>
      <dgm:t>
        <a:bodyPr/>
        <a:lstStyle/>
        <a:p>
          <a:endParaRPr lang="zh-TW" altLang="en-US"/>
        </a:p>
      </dgm:t>
    </dgm:pt>
    <dgm:pt modelId="{8BB81D6C-75E2-4A65-80F0-467D0B841F7E}" type="sibTrans" cxnId="{0DEE4B79-B106-4CBC-A965-FC1E914DB6AD}">
      <dgm:prSet/>
      <dgm:spPr/>
      <dgm:t>
        <a:bodyPr/>
        <a:lstStyle/>
        <a:p>
          <a:endParaRPr lang="zh-TW" altLang="en-US"/>
        </a:p>
      </dgm:t>
    </dgm:pt>
    <dgm:pt modelId="{855B6530-243D-4380-9FB5-70CB1DB0FCCC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巡檢容器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3EED7AE0-6AA4-4599-86AE-B508E7126515}" type="parTrans" cxnId="{F2E05A44-7E2D-4D95-8CF3-0342AD783019}">
      <dgm:prSet/>
      <dgm:spPr/>
      <dgm:t>
        <a:bodyPr/>
        <a:lstStyle/>
        <a:p>
          <a:endParaRPr lang="zh-TW" altLang="en-US"/>
        </a:p>
      </dgm:t>
    </dgm:pt>
    <dgm:pt modelId="{4656A57F-9F11-402A-99B6-4DD849411EA6}" type="sibTrans" cxnId="{F2E05A44-7E2D-4D95-8CF3-0342AD783019}">
      <dgm:prSet/>
      <dgm:spPr/>
      <dgm:t>
        <a:bodyPr/>
        <a:lstStyle/>
        <a:p>
          <a:endParaRPr lang="zh-TW" altLang="en-US"/>
        </a:p>
      </dgm:t>
    </dgm:pt>
    <dgm:pt modelId="{B15BE13D-84CF-4EA5-9647-071B1490653B}">
      <dgm:prSet custT="1"/>
      <dgm:spPr/>
      <dgm:t>
        <a:bodyPr/>
        <a:lstStyle/>
        <a:p>
          <a:pPr rtl="0"/>
          <a:r>
            <a:rPr lang="zh-TW" altLang="en-US" sz="4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</a:t>
          </a:r>
          <a:endParaRPr lang="zh-TW" altLang="en-US" sz="4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5C52619-F4E0-4149-A11A-1541D680FE77}" type="parTrans" cxnId="{1FD7B76B-7909-4637-BD4D-F1C9F1FF618E}">
      <dgm:prSet/>
      <dgm:spPr/>
      <dgm:t>
        <a:bodyPr/>
        <a:lstStyle/>
        <a:p>
          <a:endParaRPr lang="zh-TW" altLang="en-US"/>
        </a:p>
      </dgm:t>
    </dgm:pt>
    <dgm:pt modelId="{5EDBC59E-311F-417A-B216-3D537F9F1DF0}" type="sibTrans" cxnId="{1FD7B76B-7909-4637-BD4D-F1C9F1FF618E}">
      <dgm:prSet/>
      <dgm:spPr/>
      <dgm:t>
        <a:bodyPr/>
        <a:lstStyle/>
        <a:p>
          <a:endParaRPr lang="zh-TW" altLang="en-US"/>
        </a:p>
      </dgm:t>
    </dgm:pt>
    <dgm:pt modelId="{D5C20C00-4343-433E-9BD0-78B2218F0E81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倒掉積水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0225FF3-1C3D-4631-8CC0-FA197C83E089}" type="parTrans" cxnId="{CEFCCD28-4DE6-4D86-B0E2-A968606B86D0}">
      <dgm:prSet/>
      <dgm:spPr/>
      <dgm:t>
        <a:bodyPr/>
        <a:lstStyle/>
        <a:p>
          <a:endParaRPr lang="zh-TW" altLang="en-US"/>
        </a:p>
      </dgm:t>
    </dgm:pt>
    <dgm:pt modelId="{95E3053E-8E9B-4000-89D3-29DA840233F6}" type="sibTrans" cxnId="{CEFCCD28-4DE6-4D86-B0E2-A968606B86D0}">
      <dgm:prSet/>
      <dgm:spPr/>
      <dgm:t>
        <a:bodyPr/>
        <a:lstStyle/>
        <a:p>
          <a:endParaRPr lang="zh-TW" altLang="en-US"/>
        </a:p>
      </dgm:t>
    </dgm:pt>
    <dgm:pt modelId="{D527059D-53D5-421B-B226-CA7733927BC1}">
      <dgm:prSet custT="1"/>
      <dgm:spPr/>
      <dgm:t>
        <a:bodyPr/>
        <a:lstStyle/>
        <a:p>
          <a:pPr rtl="0"/>
          <a:r>
            <a:rPr lang="zh-TW" altLang="en-US" sz="54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</a:t>
          </a:r>
          <a:endParaRPr lang="zh-TW" altLang="en-US" sz="54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10AA6B4-C101-4CE3-A402-98E019896530}" type="parTrans" cxnId="{2B77D95F-AB3D-4993-B3EB-91B5AC7116C9}">
      <dgm:prSet/>
      <dgm:spPr/>
      <dgm:t>
        <a:bodyPr/>
        <a:lstStyle/>
        <a:p>
          <a:endParaRPr lang="zh-TW" altLang="en-US"/>
        </a:p>
      </dgm:t>
    </dgm:pt>
    <dgm:pt modelId="{7C3EFAD2-A674-4401-A450-6F96440D6D15}" type="sibTrans" cxnId="{2B77D95F-AB3D-4993-B3EB-91B5AC7116C9}">
      <dgm:prSet/>
      <dgm:spPr/>
      <dgm:t>
        <a:bodyPr/>
        <a:lstStyle/>
        <a:p>
          <a:endParaRPr lang="zh-TW" altLang="en-US"/>
        </a:p>
      </dgm:t>
    </dgm:pt>
    <dgm:pt modelId="{B2E1CC95-0D73-427B-97B1-288FE9005F53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清潔容器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22C4C12-F4F7-4190-9579-759F5AAC3DA7}" type="parTrans" cxnId="{B041246F-4C2F-4F58-8254-5241FE9AEEEA}">
      <dgm:prSet/>
      <dgm:spPr/>
      <dgm:t>
        <a:bodyPr/>
        <a:lstStyle/>
        <a:p>
          <a:endParaRPr lang="zh-TW" altLang="en-US"/>
        </a:p>
      </dgm:t>
    </dgm:pt>
    <dgm:pt modelId="{CA884D82-B10A-4C21-BE57-7D5FAE173DA1}" type="sibTrans" cxnId="{B041246F-4C2F-4F58-8254-5241FE9AEEEA}">
      <dgm:prSet/>
      <dgm:spPr/>
      <dgm:t>
        <a:bodyPr/>
        <a:lstStyle/>
        <a:p>
          <a:endParaRPr lang="zh-TW" altLang="en-US"/>
        </a:p>
      </dgm:t>
    </dgm:pt>
    <dgm:pt modelId="{95EF7A29-B4E3-42A9-BE97-1C3A579061B1}">
      <dgm:prSet custT="1"/>
      <dgm:spPr/>
      <dgm:t>
        <a:bodyPr/>
        <a:lstStyle/>
        <a:p>
          <a:pPr rtl="0"/>
          <a:r>
            <a:rPr lang="zh-TW" altLang="en-US" sz="54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</a:t>
          </a:r>
          <a:endParaRPr lang="zh-TW" altLang="en-US" sz="54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427146C-4459-4EBA-A73F-C9B3FC806F7E}" type="parTrans" cxnId="{BB52B984-2E94-4F5B-896F-3A5D46770862}">
      <dgm:prSet/>
      <dgm:spPr/>
      <dgm:t>
        <a:bodyPr/>
        <a:lstStyle/>
        <a:p>
          <a:endParaRPr lang="zh-TW" altLang="en-US"/>
        </a:p>
      </dgm:t>
    </dgm:pt>
    <dgm:pt modelId="{4C89FA9A-12E2-4D29-BB89-EB6ABB8EA6E6}" type="sibTrans" cxnId="{BB52B984-2E94-4F5B-896F-3A5D46770862}">
      <dgm:prSet/>
      <dgm:spPr/>
      <dgm:t>
        <a:bodyPr/>
        <a:lstStyle/>
        <a:p>
          <a:endParaRPr lang="zh-TW" altLang="en-US"/>
        </a:p>
      </dgm:t>
    </dgm:pt>
    <dgm:pt modelId="{D8F1A996-05A9-494F-BE60-70DD3C9CE3EB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刷除蟲卵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095E822-DCDF-437D-A7AE-EDA974952C2A}" type="parTrans" cxnId="{5E9F16FE-18D1-4AC4-809D-FA0F0693401E}">
      <dgm:prSet/>
      <dgm:spPr/>
      <dgm:t>
        <a:bodyPr/>
        <a:lstStyle/>
        <a:p>
          <a:endParaRPr lang="zh-TW" altLang="en-US"/>
        </a:p>
      </dgm:t>
    </dgm:pt>
    <dgm:pt modelId="{3BDE50A8-B708-42F6-A494-D8343349DFC2}" type="sibTrans" cxnId="{5E9F16FE-18D1-4AC4-809D-FA0F0693401E}">
      <dgm:prSet/>
      <dgm:spPr/>
      <dgm:t>
        <a:bodyPr/>
        <a:lstStyle/>
        <a:p>
          <a:endParaRPr lang="zh-TW" altLang="en-US"/>
        </a:p>
      </dgm:t>
    </dgm:pt>
    <dgm:pt modelId="{B378DBA0-E226-43B8-9B75-387A400F6104}" type="pres">
      <dgm:prSet presAssocID="{F4782DCE-D175-4100-9746-5C76BF85188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8EAD647-4659-4889-BE89-1300927A6BC3}" type="pres">
      <dgm:prSet presAssocID="{F4782DCE-D175-4100-9746-5C76BF851885}" presName="cycle" presStyleCnt="0"/>
      <dgm:spPr/>
    </dgm:pt>
    <dgm:pt modelId="{8A13AF59-C276-49B5-8B7D-A8FCD9088301}" type="pres">
      <dgm:prSet presAssocID="{F4782DCE-D175-4100-9746-5C76BF851885}" presName="centerShape" presStyleCnt="0"/>
      <dgm:spPr/>
    </dgm:pt>
    <dgm:pt modelId="{97C508D6-9ED5-4403-BC23-E2EC69F4C975}" type="pres">
      <dgm:prSet presAssocID="{F4782DCE-D175-4100-9746-5C76BF851885}" presName="connSite" presStyleLbl="node1" presStyleIdx="0" presStyleCnt="5"/>
      <dgm:spPr/>
    </dgm:pt>
    <dgm:pt modelId="{9334D401-7FC1-476F-8A37-807A6ADD5774}" type="pres">
      <dgm:prSet presAssocID="{F4782DCE-D175-4100-9746-5C76BF851885}" presName="visible" presStyleLbl="node1" presStyleIdx="0" presStyleCnt="5" custLinFactNeighborY="-444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602538B-8C46-4146-B209-6B64AA947FDB}" type="pres">
      <dgm:prSet presAssocID="{246C8162-F06A-4C34-BA4C-FE394611223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A5914CED-9422-40EA-AB03-BC08E5E35AE7}" type="pres">
      <dgm:prSet presAssocID="{A32165AA-D778-4F9D-BF47-BE02AA2942F7}" presName="node" presStyleCnt="0"/>
      <dgm:spPr/>
    </dgm:pt>
    <dgm:pt modelId="{3A53F8DB-1C35-4767-A67A-0590AA3BA890}" type="pres">
      <dgm:prSet presAssocID="{A32165AA-D778-4F9D-BF47-BE02AA2942F7}" presName="parentNode" presStyleLbl="node1" presStyleIdx="1" presStyleCnt="5" custScaleX="9962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5EF4A4-F415-43BE-A748-0B4662DB9CDD}" type="pres">
      <dgm:prSet presAssocID="{A32165AA-D778-4F9D-BF47-BE02AA2942F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B1B0A2-1A6B-4529-88A7-2464452451D5}" type="pres">
      <dgm:prSet presAssocID="{B5C52619-F4E0-4149-A11A-1541D680FE7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9D4E9DB-593A-4337-B6C0-715B578ED9DD}" type="pres">
      <dgm:prSet presAssocID="{B15BE13D-84CF-4EA5-9647-071B1490653B}" presName="node" presStyleCnt="0"/>
      <dgm:spPr/>
    </dgm:pt>
    <dgm:pt modelId="{410BE5AD-9C29-484F-AB57-62328D5E3BFD}" type="pres">
      <dgm:prSet presAssocID="{B15BE13D-84CF-4EA5-9647-071B1490653B}" presName="parentNode" presStyleLbl="node1" presStyleIdx="2" presStyleCnt="5" custLinFactNeighborX="8889" custLinFactNeighborY="-148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5C1065-6BB9-4F42-AA72-467673A351BE}" type="pres">
      <dgm:prSet presAssocID="{B15BE13D-84CF-4EA5-9647-071B1490653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F53899-4567-4BA3-AC00-7855D5A0EAF9}" type="pres">
      <dgm:prSet presAssocID="{C10AA6B4-C101-4CE3-A402-98E01989653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1669BD2-969B-45F5-AD83-E6F6E4AB2499}" type="pres">
      <dgm:prSet presAssocID="{D527059D-53D5-421B-B226-CA7733927BC1}" presName="node" presStyleCnt="0"/>
      <dgm:spPr/>
    </dgm:pt>
    <dgm:pt modelId="{1117BA4C-AB18-4915-BCAF-29F72EB8B841}" type="pres">
      <dgm:prSet presAssocID="{D527059D-53D5-421B-B226-CA7733927BC1}" presName="parentNode" presStyleLbl="node1" presStyleIdx="3" presStyleCnt="5" custLinFactNeighborX="8196" custLinFactNeighborY="-148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7C578C4-9079-40B9-BA18-154398A6A5F1}" type="pres">
      <dgm:prSet presAssocID="{D527059D-53D5-421B-B226-CA7733927BC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F053E1-6FF0-4B60-AE71-3756A87FC912}" type="pres">
      <dgm:prSet presAssocID="{E427146C-4459-4EBA-A73F-C9B3FC806F7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EFDAB07-496E-411B-86F0-77B246B19E47}" type="pres">
      <dgm:prSet presAssocID="{95EF7A29-B4E3-42A9-BE97-1C3A579061B1}" presName="node" presStyleCnt="0"/>
      <dgm:spPr/>
    </dgm:pt>
    <dgm:pt modelId="{789C6889-5D00-4638-BC14-256F1248A694}" type="pres">
      <dgm:prSet presAssocID="{95EF7A29-B4E3-42A9-BE97-1C3A579061B1}" presName="parentNode" presStyleLbl="node1" presStyleIdx="4" presStyleCnt="5" custLinFactNeighborX="-2509" custLinFactNeighborY="-148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363563-1C33-43A5-B5E5-D2EEAC8720BD}" type="pres">
      <dgm:prSet presAssocID="{95EF7A29-B4E3-42A9-BE97-1C3A579061B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D3ED53F-82A5-481C-8EB2-E6D691181A4E}" type="presOf" srcId="{C10AA6B4-C101-4CE3-A402-98E019896530}" destId="{15F53899-4567-4BA3-AC00-7855D5A0EAF9}" srcOrd="0" destOrd="0" presId="urn:microsoft.com/office/officeart/2005/8/layout/radial2"/>
    <dgm:cxn modelId="{0DEE4B79-B106-4CBC-A965-FC1E914DB6AD}" srcId="{F4782DCE-D175-4100-9746-5C76BF851885}" destId="{A32165AA-D778-4F9D-BF47-BE02AA2942F7}" srcOrd="0" destOrd="0" parTransId="{246C8162-F06A-4C34-BA4C-FE394611223F}" sibTransId="{8BB81D6C-75E2-4A65-80F0-467D0B841F7E}"/>
    <dgm:cxn modelId="{5A73904E-5037-43A5-B828-A038D3852C17}" type="presOf" srcId="{D8F1A996-05A9-494F-BE60-70DD3C9CE3EB}" destId="{59363563-1C33-43A5-B5E5-D2EEAC8720BD}" srcOrd="0" destOrd="0" presId="urn:microsoft.com/office/officeart/2005/8/layout/radial2"/>
    <dgm:cxn modelId="{80F7EEAD-3F9B-446E-A7EE-19CB84A119F9}" type="presOf" srcId="{A32165AA-D778-4F9D-BF47-BE02AA2942F7}" destId="{3A53F8DB-1C35-4767-A67A-0590AA3BA890}" srcOrd="0" destOrd="0" presId="urn:microsoft.com/office/officeart/2005/8/layout/radial2"/>
    <dgm:cxn modelId="{3FA8BB53-4554-4253-91CB-8642C1E86083}" type="presOf" srcId="{D5C20C00-4343-433E-9BD0-78B2218F0E81}" destId="{175C1065-6BB9-4F42-AA72-467673A351BE}" srcOrd="0" destOrd="0" presId="urn:microsoft.com/office/officeart/2005/8/layout/radial2"/>
    <dgm:cxn modelId="{2B77D95F-AB3D-4993-B3EB-91B5AC7116C9}" srcId="{F4782DCE-D175-4100-9746-5C76BF851885}" destId="{D527059D-53D5-421B-B226-CA7733927BC1}" srcOrd="2" destOrd="0" parTransId="{C10AA6B4-C101-4CE3-A402-98E019896530}" sibTransId="{7C3EFAD2-A674-4401-A450-6F96440D6D15}"/>
    <dgm:cxn modelId="{5E9F16FE-18D1-4AC4-809D-FA0F0693401E}" srcId="{95EF7A29-B4E3-42A9-BE97-1C3A579061B1}" destId="{D8F1A996-05A9-494F-BE60-70DD3C9CE3EB}" srcOrd="0" destOrd="0" parTransId="{B095E822-DCDF-437D-A7AE-EDA974952C2A}" sibTransId="{3BDE50A8-B708-42F6-A494-D8343349DFC2}"/>
    <dgm:cxn modelId="{B041246F-4C2F-4F58-8254-5241FE9AEEEA}" srcId="{D527059D-53D5-421B-B226-CA7733927BC1}" destId="{B2E1CC95-0D73-427B-97B1-288FE9005F53}" srcOrd="0" destOrd="0" parTransId="{722C4C12-F4F7-4190-9579-759F5AAC3DA7}" sibTransId="{CA884D82-B10A-4C21-BE57-7D5FAE173DA1}"/>
    <dgm:cxn modelId="{1FD7B76B-7909-4637-BD4D-F1C9F1FF618E}" srcId="{F4782DCE-D175-4100-9746-5C76BF851885}" destId="{B15BE13D-84CF-4EA5-9647-071B1490653B}" srcOrd="1" destOrd="0" parTransId="{B5C52619-F4E0-4149-A11A-1541D680FE77}" sibTransId="{5EDBC59E-311F-417A-B216-3D537F9F1DF0}"/>
    <dgm:cxn modelId="{F2E05A44-7E2D-4D95-8CF3-0342AD783019}" srcId="{A32165AA-D778-4F9D-BF47-BE02AA2942F7}" destId="{855B6530-243D-4380-9FB5-70CB1DB0FCCC}" srcOrd="0" destOrd="0" parTransId="{3EED7AE0-6AA4-4599-86AE-B508E7126515}" sibTransId="{4656A57F-9F11-402A-99B6-4DD849411EA6}"/>
    <dgm:cxn modelId="{BB52B984-2E94-4F5B-896F-3A5D46770862}" srcId="{F4782DCE-D175-4100-9746-5C76BF851885}" destId="{95EF7A29-B4E3-42A9-BE97-1C3A579061B1}" srcOrd="3" destOrd="0" parTransId="{E427146C-4459-4EBA-A73F-C9B3FC806F7E}" sibTransId="{4C89FA9A-12E2-4D29-BB89-EB6ABB8EA6E6}"/>
    <dgm:cxn modelId="{EC111011-C706-487E-BE3D-CF4547458DED}" type="presOf" srcId="{B15BE13D-84CF-4EA5-9647-071B1490653B}" destId="{410BE5AD-9C29-484F-AB57-62328D5E3BFD}" srcOrd="0" destOrd="0" presId="urn:microsoft.com/office/officeart/2005/8/layout/radial2"/>
    <dgm:cxn modelId="{B3EAB3B5-D9E7-40E0-980C-50C8D37753A4}" type="presOf" srcId="{F4782DCE-D175-4100-9746-5C76BF851885}" destId="{B378DBA0-E226-43B8-9B75-387A400F6104}" srcOrd="0" destOrd="0" presId="urn:microsoft.com/office/officeart/2005/8/layout/radial2"/>
    <dgm:cxn modelId="{F57A7FC2-5443-4B7F-BD06-704EA07F664F}" type="presOf" srcId="{95EF7A29-B4E3-42A9-BE97-1C3A579061B1}" destId="{789C6889-5D00-4638-BC14-256F1248A694}" srcOrd="0" destOrd="0" presId="urn:microsoft.com/office/officeart/2005/8/layout/radial2"/>
    <dgm:cxn modelId="{90E1B39B-F60E-40EC-89C9-0206047D75E4}" type="presOf" srcId="{855B6530-243D-4380-9FB5-70CB1DB0FCCC}" destId="{D45EF4A4-F415-43BE-A748-0B4662DB9CDD}" srcOrd="0" destOrd="0" presId="urn:microsoft.com/office/officeart/2005/8/layout/radial2"/>
    <dgm:cxn modelId="{7F7C240B-5FBE-4A60-8EF4-EE5CB5D11B2A}" type="presOf" srcId="{B5C52619-F4E0-4149-A11A-1541D680FE77}" destId="{73B1B0A2-1A6B-4529-88A7-2464452451D5}" srcOrd="0" destOrd="0" presId="urn:microsoft.com/office/officeart/2005/8/layout/radial2"/>
    <dgm:cxn modelId="{C1E2ECBB-3BDA-41E3-AF5E-4AB9E00AED37}" type="presOf" srcId="{B2E1CC95-0D73-427B-97B1-288FE9005F53}" destId="{97C578C4-9079-40B9-BA18-154398A6A5F1}" srcOrd="0" destOrd="0" presId="urn:microsoft.com/office/officeart/2005/8/layout/radial2"/>
    <dgm:cxn modelId="{FE59E052-3126-4B66-9AF0-689D7C63A65D}" type="presOf" srcId="{D527059D-53D5-421B-B226-CA7733927BC1}" destId="{1117BA4C-AB18-4915-BCAF-29F72EB8B841}" srcOrd="0" destOrd="0" presId="urn:microsoft.com/office/officeart/2005/8/layout/radial2"/>
    <dgm:cxn modelId="{CEFCCD28-4DE6-4D86-B0E2-A968606B86D0}" srcId="{B15BE13D-84CF-4EA5-9647-071B1490653B}" destId="{D5C20C00-4343-433E-9BD0-78B2218F0E81}" srcOrd="0" destOrd="0" parTransId="{90225FF3-1C3D-4631-8CC0-FA197C83E089}" sibTransId="{95E3053E-8E9B-4000-89D3-29DA840233F6}"/>
    <dgm:cxn modelId="{4CE5F2FD-62C7-4B03-9F61-277B729DBBC8}" type="presOf" srcId="{E427146C-4459-4EBA-A73F-C9B3FC806F7E}" destId="{F3F053E1-6FF0-4B60-AE71-3756A87FC912}" srcOrd="0" destOrd="0" presId="urn:microsoft.com/office/officeart/2005/8/layout/radial2"/>
    <dgm:cxn modelId="{E94E3CCC-542D-4F05-A360-1A7E04212BBF}" type="presOf" srcId="{246C8162-F06A-4C34-BA4C-FE394611223F}" destId="{3602538B-8C46-4146-B209-6B64AA947FDB}" srcOrd="0" destOrd="0" presId="urn:microsoft.com/office/officeart/2005/8/layout/radial2"/>
    <dgm:cxn modelId="{4664F6A9-C484-4CF7-A4A9-CD0AE03D84EC}" type="presParOf" srcId="{B378DBA0-E226-43B8-9B75-387A400F6104}" destId="{48EAD647-4659-4889-BE89-1300927A6BC3}" srcOrd="0" destOrd="0" presId="urn:microsoft.com/office/officeart/2005/8/layout/radial2"/>
    <dgm:cxn modelId="{007B2F94-E858-4D41-BAE6-C190B4CBACFA}" type="presParOf" srcId="{48EAD647-4659-4889-BE89-1300927A6BC3}" destId="{8A13AF59-C276-49B5-8B7D-A8FCD9088301}" srcOrd="0" destOrd="0" presId="urn:microsoft.com/office/officeart/2005/8/layout/radial2"/>
    <dgm:cxn modelId="{7A77D450-A720-4F3B-AD6B-F11F6FE5A7B5}" type="presParOf" srcId="{8A13AF59-C276-49B5-8B7D-A8FCD9088301}" destId="{97C508D6-9ED5-4403-BC23-E2EC69F4C975}" srcOrd="0" destOrd="0" presId="urn:microsoft.com/office/officeart/2005/8/layout/radial2"/>
    <dgm:cxn modelId="{4B119CB5-0179-46CE-B481-E9BACC9D5D3F}" type="presParOf" srcId="{8A13AF59-C276-49B5-8B7D-A8FCD9088301}" destId="{9334D401-7FC1-476F-8A37-807A6ADD5774}" srcOrd="1" destOrd="0" presId="urn:microsoft.com/office/officeart/2005/8/layout/radial2"/>
    <dgm:cxn modelId="{0DA9CC4F-A683-49D8-AC3E-FE0F4C4CF9D5}" type="presParOf" srcId="{48EAD647-4659-4889-BE89-1300927A6BC3}" destId="{3602538B-8C46-4146-B209-6B64AA947FDB}" srcOrd="1" destOrd="0" presId="urn:microsoft.com/office/officeart/2005/8/layout/radial2"/>
    <dgm:cxn modelId="{8545B3D0-9BF4-48E7-9EEE-50B97F3AD697}" type="presParOf" srcId="{48EAD647-4659-4889-BE89-1300927A6BC3}" destId="{A5914CED-9422-40EA-AB03-BC08E5E35AE7}" srcOrd="2" destOrd="0" presId="urn:microsoft.com/office/officeart/2005/8/layout/radial2"/>
    <dgm:cxn modelId="{4D89075D-37CB-4653-A8B7-BE470FD64179}" type="presParOf" srcId="{A5914CED-9422-40EA-AB03-BC08E5E35AE7}" destId="{3A53F8DB-1C35-4767-A67A-0590AA3BA890}" srcOrd="0" destOrd="0" presId="urn:microsoft.com/office/officeart/2005/8/layout/radial2"/>
    <dgm:cxn modelId="{C8F0905B-6035-49D2-A933-B5C179C4FC99}" type="presParOf" srcId="{A5914CED-9422-40EA-AB03-BC08E5E35AE7}" destId="{D45EF4A4-F415-43BE-A748-0B4662DB9CDD}" srcOrd="1" destOrd="0" presId="urn:microsoft.com/office/officeart/2005/8/layout/radial2"/>
    <dgm:cxn modelId="{ED76A659-AEBE-42CC-9BCD-E6DB969080C2}" type="presParOf" srcId="{48EAD647-4659-4889-BE89-1300927A6BC3}" destId="{73B1B0A2-1A6B-4529-88A7-2464452451D5}" srcOrd="3" destOrd="0" presId="urn:microsoft.com/office/officeart/2005/8/layout/radial2"/>
    <dgm:cxn modelId="{394B445C-0B7E-4AA0-AD6F-A56C19BEA16C}" type="presParOf" srcId="{48EAD647-4659-4889-BE89-1300927A6BC3}" destId="{39D4E9DB-593A-4337-B6C0-715B578ED9DD}" srcOrd="4" destOrd="0" presId="urn:microsoft.com/office/officeart/2005/8/layout/radial2"/>
    <dgm:cxn modelId="{B5FB3251-AACD-4A25-99EA-A789B4ECC3C1}" type="presParOf" srcId="{39D4E9DB-593A-4337-B6C0-715B578ED9DD}" destId="{410BE5AD-9C29-484F-AB57-62328D5E3BFD}" srcOrd="0" destOrd="0" presId="urn:microsoft.com/office/officeart/2005/8/layout/radial2"/>
    <dgm:cxn modelId="{991A18FC-E5C2-4828-A697-7EEFDBD11C5C}" type="presParOf" srcId="{39D4E9DB-593A-4337-B6C0-715B578ED9DD}" destId="{175C1065-6BB9-4F42-AA72-467673A351BE}" srcOrd="1" destOrd="0" presId="urn:microsoft.com/office/officeart/2005/8/layout/radial2"/>
    <dgm:cxn modelId="{6A7A6EB8-1361-4F8B-9C04-212B8688520C}" type="presParOf" srcId="{48EAD647-4659-4889-BE89-1300927A6BC3}" destId="{15F53899-4567-4BA3-AC00-7855D5A0EAF9}" srcOrd="5" destOrd="0" presId="urn:microsoft.com/office/officeart/2005/8/layout/radial2"/>
    <dgm:cxn modelId="{B6E614A5-CA9F-4EE9-A2B8-7D4EB5B0CC6C}" type="presParOf" srcId="{48EAD647-4659-4889-BE89-1300927A6BC3}" destId="{01669BD2-969B-45F5-AD83-E6F6E4AB2499}" srcOrd="6" destOrd="0" presId="urn:microsoft.com/office/officeart/2005/8/layout/radial2"/>
    <dgm:cxn modelId="{481F25F4-59FD-41FA-B908-F9F5F0FD8381}" type="presParOf" srcId="{01669BD2-969B-45F5-AD83-E6F6E4AB2499}" destId="{1117BA4C-AB18-4915-BCAF-29F72EB8B841}" srcOrd="0" destOrd="0" presId="urn:microsoft.com/office/officeart/2005/8/layout/radial2"/>
    <dgm:cxn modelId="{5DC7F353-ED1E-4A86-9330-6E3907B7B4E5}" type="presParOf" srcId="{01669BD2-969B-45F5-AD83-E6F6E4AB2499}" destId="{97C578C4-9079-40B9-BA18-154398A6A5F1}" srcOrd="1" destOrd="0" presId="urn:microsoft.com/office/officeart/2005/8/layout/radial2"/>
    <dgm:cxn modelId="{D4F6083E-E930-4DDE-8965-E08B6AE9F292}" type="presParOf" srcId="{48EAD647-4659-4889-BE89-1300927A6BC3}" destId="{F3F053E1-6FF0-4B60-AE71-3756A87FC912}" srcOrd="7" destOrd="0" presId="urn:microsoft.com/office/officeart/2005/8/layout/radial2"/>
    <dgm:cxn modelId="{8DBDE9C4-1A39-453A-9743-D4B6D93E2AE8}" type="presParOf" srcId="{48EAD647-4659-4889-BE89-1300927A6BC3}" destId="{3EFDAB07-496E-411B-86F0-77B246B19E47}" srcOrd="8" destOrd="0" presId="urn:microsoft.com/office/officeart/2005/8/layout/radial2"/>
    <dgm:cxn modelId="{8A33BBDD-07D5-4EA2-ACDE-79E2B2BFA5FD}" type="presParOf" srcId="{3EFDAB07-496E-411B-86F0-77B246B19E47}" destId="{789C6889-5D00-4638-BC14-256F1248A694}" srcOrd="0" destOrd="0" presId="urn:microsoft.com/office/officeart/2005/8/layout/radial2"/>
    <dgm:cxn modelId="{87F35BF2-4B40-4ECA-BFEF-2FDA4A4AF1D0}" type="presParOf" srcId="{3EFDAB07-496E-411B-86F0-77B246B19E47}" destId="{59363563-1C33-43A5-B5E5-D2EEAC8720B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F053E1-6FF0-4B60-AE71-3756A87FC912}">
      <dsp:nvSpPr>
        <dsp:cNvPr id="0" name=""/>
        <dsp:cNvSpPr/>
      </dsp:nvSpPr>
      <dsp:spPr>
        <a:xfrm rot="3709600">
          <a:off x="2123636" y="3285684"/>
          <a:ext cx="843640" cy="44165"/>
        </a:xfrm>
        <a:custGeom>
          <a:avLst/>
          <a:gdLst/>
          <a:ahLst/>
          <a:cxnLst/>
          <a:rect l="0" t="0" r="0" b="0"/>
          <a:pathLst>
            <a:path>
              <a:moveTo>
                <a:pt x="0" y="22082"/>
              </a:moveTo>
              <a:lnTo>
                <a:pt x="843640" y="220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F53899-4567-4BA3-AC00-7855D5A0EAF9}">
      <dsp:nvSpPr>
        <dsp:cNvPr id="0" name=""/>
        <dsp:cNvSpPr/>
      </dsp:nvSpPr>
      <dsp:spPr>
        <a:xfrm rot="1228256">
          <a:off x="2603813" y="2658672"/>
          <a:ext cx="698168" cy="44165"/>
        </a:xfrm>
        <a:custGeom>
          <a:avLst/>
          <a:gdLst/>
          <a:ahLst/>
          <a:cxnLst/>
          <a:rect l="0" t="0" r="0" b="0"/>
          <a:pathLst>
            <a:path>
              <a:moveTo>
                <a:pt x="0" y="22082"/>
              </a:moveTo>
              <a:lnTo>
                <a:pt x="698168" y="220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B1B0A2-1A6B-4529-88A7-2464452451D5}">
      <dsp:nvSpPr>
        <dsp:cNvPr id="0" name=""/>
        <dsp:cNvSpPr/>
      </dsp:nvSpPr>
      <dsp:spPr>
        <a:xfrm rot="20323789">
          <a:off x="2601596" y="1948322"/>
          <a:ext cx="712317" cy="44165"/>
        </a:xfrm>
        <a:custGeom>
          <a:avLst/>
          <a:gdLst/>
          <a:ahLst/>
          <a:cxnLst/>
          <a:rect l="0" t="0" r="0" b="0"/>
          <a:pathLst>
            <a:path>
              <a:moveTo>
                <a:pt x="0" y="22082"/>
              </a:moveTo>
              <a:lnTo>
                <a:pt x="712317" y="220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02538B-8C46-4146-B209-6B64AA947FDB}">
      <dsp:nvSpPr>
        <dsp:cNvPr id="0" name=""/>
        <dsp:cNvSpPr/>
      </dsp:nvSpPr>
      <dsp:spPr>
        <a:xfrm rot="17917045">
          <a:off x="2126399" y="1329250"/>
          <a:ext cx="867219" cy="44165"/>
        </a:xfrm>
        <a:custGeom>
          <a:avLst/>
          <a:gdLst/>
          <a:ahLst/>
          <a:cxnLst/>
          <a:rect l="0" t="0" r="0" b="0"/>
          <a:pathLst>
            <a:path>
              <a:moveTo>
                <a:pt x="0" y="22082"/>
              </a:moveTo>
              <a:lnTo>
                <a:pt x="867219" y="220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34D401-7FC1-476F-8A37-807A6ADD5774}">
      <dsp:nvSpPr>
        <dsp:cNvPr id="0" name=""/>
        <dsp:cNvSpPr/>
      </dsp:nvSpPr>
      <dsp:spPr>
        <a:xfrm>
          <a:off x="1163918" y="1397532"/>
          <a:ext cx="1719929" cy="171992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3F8DB-1C35-4767-A67A-0590AA3BA890}">
      <dsp:nvSpPr>
        <dsp:cNvPr id="0" name=""/>
        <dsp:cNvSpPr/>
      </dsp:nvSpPr>
      <dsp:spPr>
        <a:xfrm>
          <a:off x="2500574" y="2163"/>
          <a:ext cx="1028067" cy="1031957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</a:t>
          </a:r>
          <a:endParaRPr lang="zh-TW" altLang="en-US" sz="6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651131" y="153290"/>
        <a:ext cx="726953" cy="729703"/>
      </dsp:txXfrm>
    </dsp:sp>
    <dsp:sp modelId="{D45EF4A4-F415-43BE-A748-0B4662DB9CDD}">
      <dsp:nvSpPr>
        <dsp:cNvPr id="0" name=""/>
        <dsp:cNvSpPr/>
      </dsp:nvSpPr>
      <dsp:spPr>
        <a:xfrm>
          <a:off x="3636700" y="2163"/>
          <a:ext cx="1542100" cy="1031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巡檢容器</a:t>
          </a:r>
          <a:endParaRPr lang="zh-TW" sz="2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636700" y="2163"/>
        <a:ext cx="1542100" cy="1031957"/>
      </dsp:txXfrm>
    </dsp:sp>
    <dsp:sp modelId="{410BE5AD-9C29-484F-AB57-62328D5E3BFD}">
      <dsp:nvSpPr>
        <dsp:cNvPr id="0" name=""/>
        <dsp:cNvSpPr/>
      </dsp:nvSpPr>
      <dsp:spPr>
        <a:xfrm>
          <a:off x="3254504" y="1138044"/>
          <a:ext cx="1031957" cy="1031957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</a:t>
          </a:r>
          <a:endParaRPr lang="zh-TW" altLang="en-US" sz="4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405631" y="1289171"/>
        <a:ext cx="729703" cy="729703"/>
      </dsp:txXfrm>
    </dsp:sp>
    <dsp:sp modelId="{175C1065-6BB9-4F42-AA72-467673A351BE}">
      <dsp:nvSpPr>
        <dsp:cNvPr id="0" name=""/>
        <dsp:cNvSpPr/>
      </dsp:nvSpPr>
      <dsp:spPr>
        <a:xfrm>
          <a:off x="4389657" y="1138044"/>
          <a:ext cx="1547936" cy="1031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倒掉積水</a:t>
          </a:r>
          <a:endParaRPr lang="zh-TW" sz="2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389657" y="1138044"/>
        <a:ext cx="1547936" cy="1031957"/>
      </dsp:txXfrm>
    </dsp:sp>
    <dsp:sp modelId="{1117BA4C-AB18-4915-BCAF-29F72EB8B841}">
      <dsp:nvSpPr>
        <dsp:cNvPr id="0" name=""/>
        <dsp:cNvSpPr/>
      </dsp:nvSpPr>
      <dsp:spPr>
        <a:xfrm>
          <a:off x="3247352" y="2467316"/>
          <a:ext cx="1031957" cy="1031957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</a:t>
          </a:r>
          <a:endParaRPr lang="zh-TW" altLang="en-US" sz="5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398479" y="2618443"/>
        <a:ext cx="729703" cy="729703"/>
      </dsp:txXfrm>
    </dsp:sp>
    <dsp:sp modelId="{97C578C4-9079-40B9-BA18-154398A6A5F1}">
      <dsp:nvSpPr>
        <dsp:cNvPr id="0" name=""/>
        <dsp:cNvSpPr/>
      </dsp:nvSpPr>
      <dsp:spPr>
        <a:xfrm>
          <a:off x="4382505" y="2467316"/>
          <a:ext cx="1547936" cy="1031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清潔容器</a:t>
          </a:r>
          <a:endParaRPr lang="zh-TW" sz="2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382505" y="2467316"/>
        <a:ext cx="1547936" cy="1031957"/>
      </dsp:txXfrm>
    </dsp:sp>
    <dsp:sp modelId="{789C6889-5D00-4638-BC14-256F1248A694}">
      <dsp:nvSpPr>
        <dsp:cNvPr id="0" name=""/>
        <dsp:cNvSpPr/>
      </dsp:nvSpPr>
      <dsp:spPr>
        <a:xfrm>
          <a:off x="2472250" y="3618480"/>
          <a:ext cx="1031957" cy="1031957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</a:t>
          </a:r>
          <a:endParaRPr lang="zh-TW" altLang="en-US" sz="5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623377" y="3769607"/>
        <a:ext cx="729703" cy="729703"/>
      </dsp:txXfrm>
    </dsp:sp>
    <dsp:sp modelId="{59363563-1C33-43A5-B5E5-D2EEAC8720BD}">
      <dsp:nvSpPr>
        <dsp:cNvPr id="0" name=""/>
        <dsp:cNvSpPr/>
      </dsp:nvSpPr>
      <dsp:spPr>
        <a:xfrm>
          <a:off x="3607404" y="3618480"/>
          <a:ext cx="1547936" cy="1031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刷除蟲卵</a:t>
          </a:r>
          <a:endParaRPr lang="zh-TW" sz="2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607404" y="3618480"/>
        <a:ext cx="1547936" cy="10319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solidFill>
                  <a:schemeClr val="accent4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滅蚊大作戰</a:t>
            </a:r>
            <a:endParaRPr lang="zh-TW" altLang="en-US" sz="3200" dirty="0">
              <a:solidFill>
                <a:schemeClr val="accent4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69724" y="3135966"/>
            <a:ext cx="3435531" cy="3435531"/>
          </a:xfrm>
          <a:prstGeom prst="noSmoking">
            <a:avLst>
              <a:gd name="adj" fmla="val 11055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6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879" y="2827561"/>
            <a:ext cx="1980153" cy="163808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386" y="1866575"/>
            <a:ext cx="1980153" cy="163808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446" y="3515661"/>
            <a:ext cx="1980153" cy="163808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6678" y="3003704"/>
            <a:ext cx="1980153" cy="163808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593" y="5082328"/>
            <a:ext cx="1980153" cy="163808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25351" y="1866575"/>
            <a:ext cx="2556234" cy="2114652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940" y="1564377"/>
            <a:ext cx="1980153" cy="163808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350" y="1503952"/>
            <a:ext cx="1980153" cy="1638088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4139" y="4931228"/>
            <a:ext cx="1980153" cy="1638088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644" y="4034688"/>
            <a:ext cx="1980153" cy="1638088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45235" y="3862108"/>
            <a:ext cx="1999803" cy="163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92D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rgbClr val="92D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-</a:t>
            </a:r>
            <a:r>
              <a:rPr lang="zh-TW" altLang="en-US" sz="3000" dirty="0">
                <a:solidFill>
                  <a:srgbClr val="92D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rgbClr val="92D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！</a:t>
            </a:r>
            <a:endParaRPr lang="zh-TW" altLang="en-US" sz="3000" dirty="0">
              <a:solidFill>
                <a:srgbClr val="92D05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92D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消滅病媒蚊</a:t>
            </a:r>
            <a:endParaRPr lang="zh-TW" altLang="en-US" sz="5400" b="1" dirty="0">
              <a:solidFill>
                <a:srgbClr val="92D05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629729820"/>
              </p:ext>
            </p:extLst>
          </p:nvPr>
        </p:nvGraphicFramePr>
        <p:xfrm>
          <a:off x="1075954" y="1341019"/>
          <a:ext cx="7009781" cy="4667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向右箭號 7">
            <a:hlinkClick r:id="rId8"/>
          </p:cNvPr>
          <p:cNvSpPr/>
          <p:nvPr/>
        </p:nvSpPr>
        <p:spPr>
          <a:xfrm>
            <a:off x="6293773" y="5159830"/>
            <a:ext cx="2704012" cy="1267096"/>
          </a:xfrm>
          <a:prstGeom prst="rightArrow">
            <a:avLst>
              <a:gd name="adj1" fmla="val 100000"/>
              <a:gd name="adj2" fmla="val 44845"/>
            </a:avLst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2019-10-15T07:57:32Z</dcterms:modified>
</cp:coreProperties>
</file>