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0E2A9E-9082-413A-8428-25F668ADE11D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76CD291-0870-4E2B-AA68-57A0510D9A65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E8A6C120-1B11-44BA-9DF3-3FFDF92A7060}" type="parTrans" cxnId="{192B5B50-0E42-438B-A561-CE1814A024DE}">
      <dgm:prSet/>
      <dgm:spPr/>
      <dgm:t>
        <a:bodyPr/>
        <a:lstStyle/>
        <a:p>
          <a:endParaRPr lang="zh-TW" altLang="en-US"/>
        </a:p>
      </dgm:t>
    </dgm:pt>
    <dgm:pt modelId="{8BB9FD32-42AF-4F97-9795-9B7AEB4E185E}" type="sibTrans" cxnId="{192B5B50-0E42-438B-A561-CE1814A024DE}">
      <dgm:prSet/>
      <dgm:spPr/>
      <dgm:t>
        <a:bodyPr/>
        <a:lstStyle/>
        <a:p>
          <a:endParaRPr lang="zh-TW" altLang="en-US"/>
        </a:p>
      </dgm:t>
    </dgm:pt>
    <dgm:pt modelId="{1D9ADA33-2CBA-4CE9-AADE-9060877ABA1D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448AEC8A-151C-43AC-A5E8-6939C2D05480}" type="parTrans" cxnId="{3F2167B9-37C0-47D3-B404-EDCD9D7421E8}">
      <dgm:prSet/>
      <dgm:spPr/>
      <dgm:t>
        <a:bodyPr/>
        <a:lstStyle/>
        <a:p>
          <a:endParaRPr lang="zh-TW" altLang="en-US"/>
        </a:p>
      </dgm:t>
    </dgm:pt>
    <dgm:pt modelId="{53C2AC65-1742-49E8-BE1F-5C6B5BA56517}" type="sibTrans" cxnId="{3F2167B9-37C0-47D3-B404-EDCD9D7421E8}">
      <dgm:prSet/>
      <dgm:spPr/>
      <dgm:t>
        <a:bodyPr/>
        <a:lstStyle/>
        <a:p>
          <a:endParaRPr lang="zh-TW" altLang="en-US"/>
        </a:p>
      </dgm:t>
    </dgm:pt>
    <dgm:pt modelId="{BC26C090-8DE2-43D6-BCFF-4231BD7D90F4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54C0BCCF-AE8B-4794-8AAC-B92270C0020B}" type="parTrans" cxnId="{A6BAE15F-F150-465C-8D0E-A40C64477162}">
      <dgm:prSet/>
      <dgm:spPr/>
      <dgm:t>
        <a:bodyPr/>
        <a:lstStyle/>
        <a:p>
          <a:endParaRPr lang="zh-TW" altLang="en-US"/>
        </a:p>
      </dgm:t>
    </dgm:pt>
    <dgm:pt modelId="{69071B4C-7A53-4083-B9F9-8169DDDD2A7E}" type="sibTrans" cxnId="{A6BAE15F-F150-465C-8D0E-A40C64477162}">
      <dgm:prSet/>
      <dgm:spPr/>
      <dgm:t>
        <a:bodyPr/>
        <a:lstStyle/>
        <a:p>
          <a:endParaRPr lang="zh-TW" altLang="en-US"/>
        </a:p>
      </dgm:t>
    </dgm:pt>
    <dgm:pt modelId="{17221D48-3C5F-4ADE-836A-0D127BEE429B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B2A01604-B8A4-4AF9-8A27-922BA9030A1C}" type="parTrans" cxnId="{8AA1D3A4-7838-4E0B-BF3E-178A59BEBA00}">
      <dgm:prSet/>
      <dgm:spPr/>
      <dgm:t>
        <a:bodyPr/>
        <a:lstStyle/>
        <a:p>
          <a:endParaRPr lang="zh-TW" altLang="en-US"/>
        </a:p>
      </dgm:t>
    </dgm:pt>
    <dgm:pt modelId="{05679FD1-F19B-4076-8787-3283864A4CAE}" type="sibTrans" cxnId="{8AA1D3A4-7838-4E0B-BF3E-178A59BEBA00}">
      <dgm:prSet/>
      <dgm:spPr/>
      <dgm:t>
        <a:bodyPr/>
        <a:lstStyle/>
        <a:p>
          <a:endParaRPr lang="zh-TW" altLang="en-US"/>
        </a:p>
      </dgm:t>
    </dgm:pt>
    <dgm:pt modelId="{3658A2CD-2274-47F4-80CC-56FF2E6F95E6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7F209505-A871-4CBE-8BA8-56F8BB006F2E}" type="parTrans" cxnId="{D9082FAE-8D48-4BC0-9A42-24DB38513DBA}">
      <dgm:prSet/>
      <dgm:spPr/>
      <dgm:t>
        <a:bodyPr/>
        <a:lstStyle/>
        <a:p>
          <a:endParaRPr lang="zh-TW" altLang="en-US"/>
        </a:p>
      </dgm:t>
    </dgm:pt>
    <dgm:pt modelId="{075EA457-3840-4F24-B729-DB71335C4D45}" type="sibTrans" cxnId="{D9082FAE-8D48-4BC0-9A42-24DB38513DBA}">
      <dgm:prSet/>
      <dgm:spPr/>
      <dgm:t>
        <a:bodyPr/>
        <a:lstStyle/>
        <a:p>
          <a:endParaRPr lang="zh-TW" altLang="en-US"/>
        </a:p>
      </dgm:t>
    </dgm:pt>
    <dgm:pt modelId="{AA363C75-1FAD-4A8A-9194-7FC612710CE2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ED0E4AF3-C436-4D2A-81A8-C3D18A64FD7D}" type="parTrans" cxnId="{82399D92-C493-4249-8CED-9484F68C43A0}">
      <dgm:prSet/>
      <dgm:spPr/>
      <dgm:t>
        <a:bodyPr/>
        <a:lstStyle/>
        <a:p>
          <a:endParaRPr lang="zh-TW" altLang="en-US"/>
        </a:p>
      </dgm:t>
    </dgm:pt>
    <dgm:pt modelId="{751CF57E-F0BA-43F0-A05F-D17A6517ADC6}" type="sibTrans" cxnId="{82399D92-C493-4249-8CED-9484F68C43A0}">
      <dgm:prSet/>
      <dgm:spPr/>
      <dgm:t>
        <a:bodyPr/>
        <a:lstStyle/>
        <a:p>
          <a:endParaRPr lang="zh-TW" altLang="en-US"/>
        </a:p>
      </dgm:t>
    </dgm:pt>
    <dgm:pt modelId="{F11960E8-AAD9-4B87-9D25-49D41F4ABDA6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47A22812-EB00-448E-A433-AE09283B9CCB}" type="parTrans" cxnId="{40D63465-4D18-440D-9ED6-2181CE2BE80C}">
      <dgm:prSet/>
      <dgm:spPr/>
      <dgm:t>
        <a:bodyPr/>
        <a:lstStyle/>
        <a:p>
          <a:endParaRPr lang="zh-TW" altLang="en-US"/>
        </a:p>
      </dgm:t>
    </dgm:pt>
    <dgm:pt modelId="{9BAD991C-F05B-44B8-9B4C-0273FF460CDC}" type="sibTrans" cxnId="{40D63465-4D18-440D-9ED6-2181CE2BE80C}">
      <dgm:prSet/>
      <dgm:spPr/>
      <dgm:t>
        <a:bodyPr/>
        <a:lstStyle/>
        <a:p>
          <a:endParaRPr lang="zh-TW" altLang="en-US"/>
        </a:p>
      </dgm:t>
    </dgm:pt>
    <dgm:pt modelId="{D5502C66-584A-4910-BC81-1E239A9B99E9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B0A2FA84-AC99-4E79-9F7A-BC6D7602E7B7}" type="parTrans" cxnId="{110635C5-314A-4FF0-B768-94BABCA429A4}">
      <dgm:prSet/>
      <dgm:spPr/>
      <dgm:t>
        <a:bodyPr/>
        <a:lstStyle/>
        <a:p>
          <a:endParaRPr lang="zh-TW" altLang="en-US"/>
        </a:p>
      </dgm:t>
    </dgm:pt>
    <dgm:pt modelId="{76FAFDF6-2D98-4C8B-BAA8-C931A7E1350F}" type="sibTrans" cxnId="{110635C5-314A-4FF0-B768-94BABCA429A4}">
      <dgm:prSet/>
      <dgm:spPr/>
      <dgm:t>
        <a:bodyPr/>
        <a:lstStyle/>
        <a:p>
          <a:endParaRPr lang="zh-TW" altLang="en-US"/>
        </a:p>
      </dgm:t>
    </dgm:pt>
    <dgm:pt modelId="{54D06421-BA75-4419-BAED-F756CB84DAFC}" type="pres">
      <dgm:prSet presAssocID="{1F0E2A9E-9082-413A-8428-25F668ADE11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B2134DC-7899-4799-9276-CA2C25C69E8A}" type="pres">
      <dgm:prSet presAssocID="{1F0E2A9E-9082-413A-8428-25F668ADE11D}" presName="cycle" presStyleCnt="0"/>
      <dgm:spPr/>
    </dgm:pt>
    <dgm:pt modelId="{2FB7EF3F-0A67-4F69-90C1-D357FC959314}" type="pres">
      <dgm:prSet presAssocID="{1F0E2A9E-9082-413A-8428-25F668ADE11D}" presName="centerShape" presStyleCnt="0"/>
      <dgm:spPr/>
    </dgm:pt>
    <dgm:pt modelId="{2BAE21EE-9829-47FD-89AD-454923791AB6}" type="pres">
      <dgm:prSet presAssocID="{1F0E2A9E-9082-413A-8428-25F668ADE11D}" presName="connSite" presStyleLbl="node1" presStyleIdx="0" presStyleCnt="5"/>
      <dgm:spPr/>
    </dgm:pt>
    <dgm:pt modelId="{06345DFE-1D98-4A70-AABC-874711B63FAA}" type="pres">
      <dgm:prSet presAssocID="{1F0E2A9E-9082-413A-8428-25F668ADE11D}" presName="visible" presStyleLbl="node1" presStyleIdx="0" presStyleCnt="5"/>
      <dgm:spPr/>
    </dgm:pt>
    <dgm:pt modelId="{88497DB1-872B-452A-8065-E1285ABC23FF}" type="pres">
      <dgm:prSet presAssocID="{E8A6C120-1B11-44BA-9DF3-3FFDF92A706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C438996-849B-47A0-AA4E-98EDDB169057}" type="pres">
      <dgm:prSet presAssocID="{A76CD291-0870-4E2B-AA68-57A0510D9A65}" presName="node" presStyleCnt="0"/>
      <dgm:spPr/>
    </dgm:pt>
    <dgm:pt modelId="{9791AD14-EFD8-4888-BB0F-4205AD8433D1}" type="pres">
      <dgm:prSet presAssocID="{A76CD291-0870-4E2B-AA68-57A0510D9A65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E7678B-C8E8-428F-BCFF-9361FF673327}" type="pres">
      <dgm:prSet presAssocID="{A76CD291-0870-4E2B-AA68-57A0510D9A6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DBE7AD-45C1-43E5-8017-4161F90B95C0}" type="pres">
      <dgm:prSet presAssocID="{54C0BCCF-AE8B-4794-8AAC-B92270C0020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65AD7BFA-B52D-46F2-836B-DAF283216345}" type="pres">
      <dgm:prSet presAssocID="{BC26C090-8DE2-43D6-BCFF-4231BD7D90F4}" presName="node" presStyleCnt="0"/>
      <dgm:spPr/>
    </dgm:pt>
    <dgm:pt modelId="{2EB7B15E-00CE-46CE-83D0-9C3484CB7C3B}" type="pres">
      <dgm:prSet presAssocID="{BC26C090-8DE2-43D6-BCFF-4231BD7D90F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CCF905-AF5B-4CA8-BD64-0EC697C1CD4A}" type="pres">
      <dgm:prSet presAssocID="{BC26C090-8DE2-43D6-BCFF-4231BD7D90F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A313DB-29FD-491E-96E5-59826C4F4841}" type="pres">
      <dgm:prSet presAssocID="{7F209505-A871-4CBE-8BA8-56F8BB006F2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1D434B87-C64A-4470-A037-3D9AB0534E38}" type="pres">
      <dgm:prSet presAssocID="{3658A2CD-2274-47F4-80CC-56FF2E6F95E6}" presName="node" presStyleCnt="0"/>
      <dgm:spPr/>
    </dgm:pt>
    <dgm:pt modelId="{A7C052E3-7C30-4A2C-B85B-FE1B6093E3C5}" type="pres">
      <dgm:prSet presAssocID="{3658A2CD-2274-47F4-80CC-56FF2E6F95E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85FE47-5ED1-42A1-ACE6-9D2F1A6B879A}" type="pres">
      <dgm:prSet presAssocID="{3658A2CD-2274-47F4-80CC-56FF2E6F95E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CAE05B-8561-4FB3-9FC5-701067E33B6C}" type="pres">
      <dgm:prSet presAssocID="{47A22812-EB00-448E-A433-AE09283B9CCB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0251F73-A7FB-41BB-94C7-A4C9C5584230}" type="pres">
      <dgm:prSet presAssocID="{F11960E8-AAD9-4B87-9D25-49D41F4ABDA6}" presName="node" presStyleCnt="0"/>
      <dgm:spPr/>
    </dgm:pt>
    <dgm:pt modelId="{684C15F3-ED57-4E88-BAF6-40A988E132F4}" type="pres">
      <dgm:prSet presAssocID="{F11960E8-AAD9-4B87-9D25-49D41F4ABDA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AB9D74-1180-474F-B774-7FBB67C0BCF0}" type="pres">
      <dgm:prSet presAssocID="{F11960E8-AAD9-4B87-9D25-49D41F4ABDA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0790985-967C-4780-BAC3-F424ACE918AB}" type="presOf" srcId="{AA363C75-1FAD-4A8A-9194-7FC612710CE2}" destId="{4285FE47-5ED1-42A1-ACE6-9D2F1A6B879A}" srcOrd="0" destOrd="0" presId="urn:microsoft.com/office/officeart/2005/8/layout/radial2"/>
    <dgm:cxn modelId="{A6BAE15F-F150-465C-8D0E-A40C64477162}" srcId="{1F0E2A9E-9082-413A-8428-25F668ADE11D}" destId="{BC26C090-8DE2-43D6-BCFF-4231BD7D90F4}" srcOrd="1" destOrd="0" parTransId="{54C0BCCF-AE8B-4794-8AAC-B92270C0020B}" sibTransId="{69071B4C-7A53-4083-B9F9-8169DDDD2A7E}"/>
    <dgm:cxn modelId="{82399D92-C493-4249-8CED-9484F68C43A0}" srcId="{3658A2CD-2274-47F4-80CC-56FF2E6F95E6}" destId="{AA363C75-1FAD-4A8A-9194-7FC612710CE2}" srcOrd="0" destOrd="0" parTransId="{ED0E4AF3-C436-4D2A-81A8-C3D18A64FD7D}" sibTransId="{751CF57E-F0BA-43F0-A05F-D17A6517ADC6}"/>
    <dgm:cxn modelId="{D9082FAE-8D48-4BC0-9A42-24DB38513DBA}" srcId="{1F0E2A9E-9082-413A-8428-25F668ADE11D}" destId="{3658A2CD-2274-47F4-80CC-56FF2E6F95E6}" srcOrd="2" destOrd="0" parTransId="{7F209505-A871-4CBE-8BA8-56F8BB006F2E}" sibTransId="{075EA457-3840-4F24-B729-DB71335C4D45}"/>
    <dgm:cxn modelId="{8AA1D3A4-7838-4E0B-BF3E-178A59BEBA00}" srcId="{BC26C090-8DE2-43D6-BCFF-4231BD7D90F4}" destId="{17221D48-3C5F-4ADE-836A-0D127BEE429B}" srcOrd="0" destOrd="0" parTransId="{B2A01604-B8A4-4AF9-8A27-922BA9030A1C}" sibTransId="{05679FD1-F19B-4076-8787-3283864A4CAE}"/>
    <dgm:cxn modelId="{27493F22-84EB-46CD-BEF7-FE0BCF753779}" type="presOf" srcId="{7F209505-A871-4CBE-8BA8-56F8BB006F2E}" destId="{7CA313DB-29FD-491E-96E5-59826C4F4841}" srcOrd="0" destOrd="0" presId="urn:microsoft.com/office/officeart/2005/8/layout/radial2"/>
    <dgm:cxn modelId="{87E34B28-A604-4CA1-8DD8-2C30F939B9BE}" type="presOf" srcId="{D5502C66-584A-4910-BC81-1E239A9B99E9}" destId="{87AB9D74-1180-474F-B774-7FBB67C0BCF0}" srcOrd="0" destOrd="0" presId="urn:microsoft.com/office/officeart/2005/8/layout/radial2"/>
    <dgm:cxn modelId="{4100A204-DBB4-419D-8A51-50073B810A1A}" type="presOf" srcId="{1D9ADA33-2CBA-4CE9-AADE-9060877ABA1D}" destId="{C6E7678B-C8E8-428F-BCFF-9361FF673327}" srcOrd="0" destOrd="0" presId="urn:microsoft.com/office/officeart/2005/8/layout/radial2"/>
    <dgm:cxn modelId="{110635C5-314A-4FF0-B768-94BABCA429A4}" srcId="{F11960E8-AAD9-4B87-9D25-49D41F4ABDA6}" destId="{D5502C66-584A-4910-BC81-1E239A9B99E9}" srcOrd="0" destOrd="0" parTransId="{B0A2FA84-AC99-4E79-9F7A-BC6D7602E7B7}" sibTransId="{76FAFDF6-2D98-4C8B-BAA8-C931A7E1350F}"/>
    <dgm:cxn modelId="{89BBD298-56BF-4E4F-93A9-010040BEA4C6}" type="presOf" srcId="{54C0BCCF-AE8B-4794-8AAC-B92270C0020B}" destId="{84DBE7AD-45C1-43E5-8017-4161F90B95C0}" srcOrd="0" destOrd="0" presId="urn:microsoft.com/office/officeart/2005/8/layout/radial2"/>
    <dgm:cxn modelId="{2D1EBD83-FD7F-41EF-BBE5-BC4423845F33}" type="presOf" srcId="{BC26C090-8DE2-43D6-BCFF-4231BD7D90F4}" destId="{2EB7B15E-00CE-46CE-83D0-9C3484CB7C3B}" srcOrd="0" destOrd="0" presId="urn:microsoft.com/office/officeart/2005/8/layout/radial2"/>
    <dgm:cxn modelId="{0805414F-606C-49A6-B1EE-DD6D69AEBF3D}" type="presOf" srcId="{F11960E8-AAD9-4B87-9D25-49D41F4ABDA6}" destId="{684C15F3-ED57-4E88-BAF6-40A988E132F4}" srcOrd="0" destOrd="0" presId="urn:microsoft.com/office/officeart/2005/8/layout/radial2"/>
    <dgm:cxn modelId="{714CDDD8-58E2-470A-BEC4-86B9C3E1C9CE}" type="presOf" srcId="{3658A2CD-2274-47F4-80CC-56FF2E6F95E6}" destId="{A7C052E3-7C30-4A2C-B85B-FE1B6093E3C5}" srcOrd="0" destOrd="0" presId="urn:microsoft.com/office/officeart/2005/8/layout/radial2"/>
    <dgm:cxn modelId="{183D4C30-DFEC-4DCB-8EAB-1DE5E6EB7ED0}" type="presOf" srcId="{A76CD291-0870-4E2B-AA68-57A0510D9A65}" destId="{9791AD14-EFD8-4888-BB0F-4205AD8433D1}" srcOrd="0" destOrd="0" presId="urn:microsoft.com/office/officeart/2005/8/layout/radial2"/>
    <dgm:cxn modelId="{3F2167B9-37C0-47D3-B404-EDCD9D7421E8}" srcId="{A76CD291-0870-4E2B-AA68-57A0510D9A65}" destId="{1D9ADA33-2CBA-4CE9-AADE-9060877ABA1D}" srcOrd="0" destOrd="0" parTransId="{448AEC8A-151C-43AC-A5E8-6939C2D05480}" sibTransId="{53C2AC65-1742-49E8-BE1F-5C6B5BA56517}"/>
    <dgm:cxn modelId="{458DEFCB-D99D-448A-8D0E-40562B45DDBD}" type="presOf" srcId="{E8A6C120-1B11-44BA-9DF3-3FFDF92A7060}" destId="{88497DB1-872B-452A-8065-E1285ABC23FF}" srcOrd="0" destOrd="0" presId="urn:microsoft.com/office/officeart/2005/8/layout/radial2"/>
    <dgm:cxn modelId="{40D63465-4D18-440D-9ED6-2181CE2BE80C}" srcId="{1F0E2A9E-9082-413A-8428-25F668ADE11D}" destId="{F11960E8-AAD9-4B87-9D25-49D41F4ABDA6}" srcOrd="3" destOrd="0" parTransId="{47A22812-EB00-448E-A433-AE09283B9CCB}" sibTransId="{9BAD991C-F05B-44B8-9B4C-0273FF460CDC}"/>
    <dgm:cxn modelId="{D2C77E90-13CB-4A41-B1D3-6B175DB5AF3A}" type="presOf" srcId="{17221D48-3C5F-4ADE-836A-0D127BEE429B}" destId="{C6CCF905-AF5B-4CA8-BD64-0EC697C1CD4A}" srcOrd="0" destOrd="0" presId="urn:microsoft.com/office/officeart/2005/8/layout/radial2"/>
    <dgm:cxn modelId="{4EF5A7BF-B0AE-451C-AFEC-2DBE78D696D3}" type="presOf" srcId="{47A22812-EB00-448E-A433-AE09283B9CCB}" destId="{D9CAE05B-8561-4FB3-9FC5-701067E33B6C}" srcOrd="0" destOrd="0" presId="urn:microsoft.com/office/officeart/2005/8/layout/radial2"/>
    <dgm:cxn modelId="{ACE06DB5-5758-428C-9EC7-2852698DB9FA}" type="presOf" srcId="{1F0E2A9E-9082-413A-8428-25F668ADE11D}" destId="{54D06421-BA75-4419-BAED-F756CB84DAFC}" srcOrd="0" destOrd="0" presId="urn:microsoft.com/office/officeart/2005/8/layout/radial2"/>
    <dgm:cxn modelId="{192B5B50-0E42-438B-A561-CE1814A024DE}" srcId="{1F0E2A9E-9082-413A-8428-25F668ADE11D}" destId="{A76CD291-0870-4E2B-AA68-57A0510D9A65}" srcOrd="0" destOrd="0" parTransId="{E8A6C120-1B11-44BA-9DF3-3FFDF92A7060}" sibTransId="{8BB9FD32-42AF-4F97-9795-9B7AEB4E185E}"/>
    <dgm:cxn modelId="{1ACCEE3A-1F52-4C84-BB02-48411C7B33FB}" type="presParOf" srcId="{54D06421-BA75-4419-BAED-F756CB84DAFC}" destId="{DB2134DC-7899-4799-9276-CA2C25C69E8A}" srcOrd="0" destOrd="0" presId="urn:microsoft.com/office/officeart/2005/8/layout/radial2"/>
    <dgm:cxn modelId="{7FB7E5FD-4CB7-4BF0-AF12-1273DF25CB85}" type="presParOf" srcId="{DB2134DC-7899-4799-9276-CA2C25C69E8A}" destId="{2FB7EF3F-0A67-4F69-90C1-D357FC959314}" srcOrd="0" destOrd="0" presId="urn:microsoft.com/office/officeart/2005/8/layout/radial2"/>
    <dgm:cxn modelId="{BADFEA8D-9A20-46EC-BD1A-6C91EAE1D425}" type="presParOf" srcId="{2FB7EF3F-0A67-4F69-90C1-D357FC959314}" destId="{2BAE21EE-9829-47FD-89AD-454923791AB6}" srcOrd="0" destOrd="0" presId="urn:microsoft.com/office/officeart/2005/8/layout/radial2"/>
    <dgm:cxn modelId="{9276C649-3D96-402A-AA1F-4891084F0C87}" type="presParOf" srcId="{2FB7EF3F-0A67-4F69-90C1-D357FC959314}" destId="{06345DFE-1D98-4A70-AABC-874711B63FAA}" srcOrd="1" destOrd="0" presId="urn:microsoft.com/office/officeart/2005/8/layout/radial2"/>
    <dgm:cxn modelId="{38FAA1A0-C517-41C4-A9DD-5954E3605297}" type="presParOf" srcId="{DB2134DC-7899-4799-9276-CA2C25C69E8A}" destId="{88497DB1-872B-452A-8065-E1285ABC23FF}" srcOrd="1" destOrd="0" presId="urn:microsoft.com/office/officeart/2005/8/layout/radial2"/>
    <dgm:cxn modelId="{3D5E7C66-E6A7-4582-9FA6-F17CDEA72693}" type="presParOf" srcId="{DB2134DC-7899-4799-9276-CA2C25C69E8A}" destId="{CC438996-849B-47A0-AA4E-98EDDB169057}" srcOrd="2" destOrd="0" presId="urn:microsoft.com/office/officeart/2005/8/layout/radial2"/>
    <dgm:cxn modelId="{88E261F7-39CC-4507-8C34-21D0B6F3E595}" type="presParOf" srcId="{CC438996-849B-47A0-AA4E-98EDDB169057}" destId="{9791AD14-EFD8-4888-BB0F-4205AD8433D1}" srcOrd="0" destOrd="0" presId="urn:microsoft.com/office/officeart/2005/8/layout/radial2"/>
    <dgm:cxn modelId="{C65CD013-0531-41C2-B28E-0A0CFD76273A}" type="presParOf" srcId="{CC438996-849B-47A0-AA4E-98EDDB169057}" destId="{C6E7678B-C8E8-428F-BCFF-9361FF673327}" srcOrd="1" destOrd="0" presId="urn:microsoft.com/office/officeart/2005/8/layout/radial2"/>
    <dgm:cxn modelId="{461EC7F7-54EB-4998-A9AC-B1ED21FDDFD3}" type="presParOf" srcId="{DB2134DC-7899-4799-9276-CA2C25C69E8A}" destId="{84DBE7AD-45C1-43E5-8017-4161F90B95C0}" srcOrd="3" destOrd="0" presId="urn:microsoft.com/office/officeart/2005/8/layout/radial2"/>
    <dgm:cxn modelId="{602D594C-0A67-40AF-A6DF-8672D1C54714}" type="presParOf" srcId="{DB2134DC-7899-4799-9276-CA2C25C69E8A}" destId="{65AD7BFA-B52D-46F2-836B-DAF283216345}" srcOrd="4" destOrd="0" presId="urn:microsoft.com/office/officeart/2005/8/layout/radial2"/>
    <dgm:cxn modelId="{D889CCE5-CCDF-4F13-8C2B-F69DCA43B755}" type="presParOf" srcId="{65AD7BFA-B52D-46F2-836B-DAF283216345}" destId="{2EB7B15E-00CE-46CE-83D0-9C3484CB7C3B}" srcOrd="0" destOrd="0" presId="urn:microsoft.com/office/officeart/2005/8/layout/radial2"/>
    <dgm:cxn modelId="{AF539B53-AB9D-406C-8634-1354EEF24459}" type="presParOf" srcId="{65AD7BFA-B52D-46F2-836B-DAF283216345}" destId="{C6CCF905-AF5B-4CA8-BD64-0EC697C1CD4A}" srcOrd="1" destOrd="0" presId="urn:microsoft.com/office/officeart/2005/8/layout/radial2"/>
    <dgm:cxn modelId="{450A955B-7898-472D-A8D4-BC9758C3AE0E}" type="presParOf" srcId="{DB2134DC-7899-4799-9276-CA2C25C69E8A}" destId="{7CA313DB-29FD-491E-96E5-59826C4F4841}" srcOrd="5" destOrd="0" presId="urn:microsoft.com/office/officeart/2005/8/layout/radial2"/>
    <dgm:cxn modelId="{B2EADC5B-58D2-48C4-82BB-738014A2768A}" type="presParOf" srcId="{DB2134DC-7899-4799-9276-CA2C25C69E8A}" destId="{1D434B87-C64A-4470-A037-3D9AB0534E38}" srcOrd="6" destOrd="0" presId="urn:microsoft.com/office/officeart/2005/8/layout/radial2"/>
    <dgm:cxn modelId="{094E6594-19D6-45EB-83E6-08A679355F76}" type="presParOf" srcId="{1D434B87-C64A-4470-A037-3D9AB0534E38}" destId="{A7C052E3-7C30-4A2C-B85B-FE1B6093E3C5}" srcOrd="0" destOrd="0" presId="urn:microsoft.com/office/officeart/2005/8/layout/radial2"/>
    <dgm:cxn modelId="{59F2059A-31A7-4142-BC86-8C85D4461749}" type="presParOf" srcId="{1D434B87-C64A-4470-A037-3D9AB0534E38}" destId="{4285FE47-5ED1-42A1-ACE6-9D2F1A6B879A}" srcOrd="1" destOrd="0" presId="urn:microsoft.com/office/officeart/2005/8/layout/radial2"/>
    <dgm:cxn modelId="{F615B1FE-9785-4B15-A09C-B529AEAE9918}" type="presParOf" srcId="{DB2134DC-7899-4799-9276-CA2C25C69E8A}" destId="{D9CAE05B-8561-4FB3-9FC5-701067E33B6C}" srcOrd="7" destOrd="0" presId="urn:microsoft.com/office/officeart/2005/8/layout/radial2"/>
    <dgm:cxn modelId="{4EFA3CA1-4877-456C-9EDD-CA6ACFA817E9}" type="presParOf" srcId="{DB2134DC-7899-4799-9276-CA2C25C69E8A}" destId="{00251F73-A7FB-41BB-94C7-A4C9C5584230}" srcOrd="8" destOrd="0" presId="urn:microsoft.com/office/officeart/2005/8/layout/radial2"/>
    <dgm:cxn modelId="{D2F15244-2654-47E4-A7AB-81C5C560F624}" type="presParOf" srcId="{00251F73-A7FB-41BB-94C7-A4C9C5584230}" destId="{684C15F3-ED57-4E88-BAF6-40A988E132F4}" srcOrd="0" destOrd="0" presId="urn:microsoft.com/office/officeart/2005/8/layout/radial2"/>
    <dgm:cxn modelId="{E5504DC1-481C-4503-8FA8-621643535B2F}" type="presParOf" srcId="{00251F73-A7FB-41BB-94C7-A4C9C5584230}" destId="{87AB9D74-1180-474F-B774-7FBB67C0BCF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AE05B-8561-4FB3-9FC5-701067E33B6C}">
      <dsp:nvSpPr>
        <dsp:cNvPr id="0" name=""/>
        <dsp:cNvSpPr/>
      </dsp:nvSpPr>
      <dsp:spPr>
        <a:xfrm rot="3681543">
          <a:off x="1112663" y="2894834"/>
          <a:ext cx="766883" cy="58535"/>
        </a:xfrm>
        <a:custGeom>
          <a:avLst/>
          <a:gdLst/>
          <a:ahLst/>
          <a:cxnLst/>
          <a:rect l="0" t="0" r="0" b="0"/>
          <a:pathLst>
            <a:path>
              <a:moveTo>
                <a:pt x="0" y="29267"/>
              </a:moveTo>
              <a:lnTo>
                <a:pt x="766883" y="2926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313DB-29FD-491E-96E5-59826C4F4841}">
      <dsp:nvSpPr>
        <dsp:cNvPr id="0" name=""/>
        <dsp:cNvSpPr/>
      </dsp:nvSpPr>
      <dsp:spPr>
        <a:xfrm rot="1311842">
          <a:off x="1533196" y="2343083"/>
          <a:ext cx="548905" cy="58535"/>
        </a:xfrm>
        <a:custGeom>
          <a:avLst/>
          <a:gdLst/>
          <a:ahLst/>
          <a:cxnLst/>
          <a:rect l="0" t="0" r="0" b="0"/>
          <a:pathLst>
            <a:path>
              <a:moveTo>
                <a:pt x="0" y="29267"/>
              </a:moveTo>
              <a:lnTo>
                <a:pt x="548905" y="2926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BE7AD-45C1-43E5-8017-4161F90B95C0}">
      <dsp:nvSpPr>
        <dsp:cNvPr id="0" name=""/>
        <dsp:cNvSpPr/>
      </dsp:nvSpPr>
      <dsp:spPr>
        <a:xfrm rot="20288158">
          <a:off x="1533196" y="1713179"/>
          <a:ext cx="548905" cy="58535"/>
        </a:xfrm>
        <a:custGeom>
          <a:avLst/>
          <a:gdLst/>
          <a:ahLst/>
          <a:cxnLst/>
          <a:rect l="0" t="0" r="0" b="0"/>
          <a:pathLst>
            <a:path>
              <a:moveTo>
                <a:pt x="0" y="29267"/>
              </a:moveTo>
              <a:lnTo>
                <a:pt x="548905" y="2926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97DB1-872B-452A-8065-E1285ABC23FF}">
      <dsp:nvSpPr>
        <dsp:cNvPr id="0" name=""/>
        <dsp:cNvSpPr/>
      </dsp:nvSpPr>
      <dsp:spPr>
        <a:xfrm rot="17918457">
          <a:off x="1112663" y="1161428"/>
          <a:ext cx="766883" cy="58535"/>
        </a:xfrm>
        <a:custGeom>
          <a:avLst/>
          <a:gdLst/>
          <a:ahLst/>
          <a:cxnLst/>
          <a:rect l="0" t="0" r="0" b="0"/>
          <a:pathLst>
            <a:path>
              <a:moveTo>
                <a:pt x="0" y="29267"/>
              </a:moveTo>
              <a:lnTo>
                <a:pt x="766883" y="2926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345DFE-1D98-4A70-AABC-874711B63FAA}">
      <dsp:nvSpPr>
        <dsp:cNvPr id="0" name=""/>
        <dsp:cNvSpPr/>
      </dsp:nvSpPr>
      <dsp:spPr>
        <a:xfrm>
          <a:off x="265359" y="1299999"/>
          <a:ext cx="1514798" cy="15147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91AD14-EFD8-4888-BB0F-4205AD8433D1}">
      <dsp:nvSpPr>
        <dsp:cNvPr id="0" name=""/>
        <dsp:cNvSpPr/>
      </dsp:nvSpPr>
      <dsp:spPr>
        <a:xfrm>
          <a:off x="1443277" y="897"/>
          <a:ext cx="908878" cy="908878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/>
            <a:t>巡</a:t>
          </a:r>
          <a:endParaRPr lang="zh-TW" sz="3800" kern="1200"/>
        </a:p>
      </dsp:txBody>
      <dsp:txXfrm>
        <a:off x="1576379" y="133999"/>
        <a:ext cx="642674" cy="642674"/>
      </dsp:txXfrm>
    </dsp:sp>
    <dsp:sp modelId="{C6E7678B-C8E8-428F-BCFF-9361FF673327}">
      <dsp:nvSpPr>
        <dsp:cNvPr id="0" name=""/>
        <dsp:cNvSpPr/>
      </dsp:nvSpPr>
      <dsp:spPr>
        <a:xfrm>
          <a:off x="2443044" y="897"/>
          <a:ext cx="1363318" cy="908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巡檢容器</a:t>
          </a:r>
          <a:endParaRPr lang="zh-TW" sz="3000" kern="1200" dirty="0"/>
        </a:p>
      </dsp:txBody>
      <dsp:txXfrm>
        <a:off x="2443044" y="897"/>
        <a:ext cx="1363318" cy="908878"/>
      </dsp:txXfrm>
    </dsp:sp>
    <dsp:sp modelId="{2EB7B15E-00CE-46CE-83D0-9C3484CB7C3B}">
      <dsp:nvSpPr>
        <dsp:cNvPr id="0" name=""/>
        <dsp:cNvSpPr/>
      </dsp:nvSpPr>
      <dsp:spPr>
        <a:xfrm>
          <a:off x="2029673" y="1016564"/>
          <a:ext cx="908878" cy="908878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倒</a:t>
          </a:r>
          <a:endParaRPr lang="zh-TW" sz="3800" kern="1200" dirty="0"/>
        </a:p>
      </dsp:txBody>
      <dsp:txXfrm>
        <a:off x="2162775" y="1149666"/>
        <a:ext cx="642674" cy="642674"/>
      </dsp:txXfrm>
    </dsp:sp>
    <dsp:sp modelId="{C6CCF905-AF5B-4CA8-BD64-0EC697C1CD4A}">
      <dsp:nvSpPr>
        <dsp:cNvPr id="0" name=""/>
        <dsp:cNvSpPr/>
      </dsp:nvSpPr>
      <dsp:spPr>
        <a:xfrm>
          <a:off x="3029439" y="1016564"/>
          <a:ext cx="1363318" cy="908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倒掉積水</a:t>
          </a:r>
          <a:endParaRPr lang="zh-TW" sz="3000" kern="1200" dirty="0"/>
        </a:p>
      </dsp:txBody>
      <dsp:txXfrm>
        <a:off x="3029439" y="1016564"/>
        <a:ext cx="1363318" cy="908878"/>
      </dsp:txXfrm>
    </dsp:sp>
    <dsp:sp modelId="{A7C052E3-7C30-4A2C-B85B-FE1B6093E3C5}">
      <dsp:nvSpPr>
        <dsp:cNvPr id="0" name=""/>
        <dsp:cNvSpPr/>
      </dsp:nvSpPr>
      <dsp:spPr>
        <a:xfrm>
          <a:off x="2029673" y="2189354"/>
          <a:ext cx="908878" cy="908878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清</a:t>
          </a:r>
          <a:endParaRPr lang="zh-TW" sz="3800" kern="1200" dirty="0"/>
        </a:p>
      </dsp:txBody>
      <dsp:txXfrm>
        <a:off x="2162775" y="2322456"/>
        <a:ext cx="642674" cy="642674"/>
      </dsp:txXfrm>
    </dsp:sp>
    <dsp:sp modelId="{4285FE47-5ED1-42A1-ACE6-9D2F1A6B879A}">
      <dsp:nvSpPr>
        <dsp:cNvPr id="0" name=""/>
        <dsp:cNvSpPr/>
      </dsp:nvSpPr>
      <dsp:spPr>
        <a:xfrm>
          <a:off x="3029439" y="2189354"/>
          <a:ext cx="1363318" cy="908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清潔容器</a:t>
          </a:r>
          <a:endParaRPr lang="zh-TW" sz="3000" kern="1200" dirty="0"/>
        </a:p>
      </dsp:txBody>
      <dsp:txXfrm>
        <a:off x="3029439" y="2189354"/>
        <a:ext cx="1363318" cy="908878"/>
      </dsp:txXfrm>
    </dsp:sp>
    <dsp:sp modelId="{684C15F3-ED57-4E88-BAF6-40A988E132F4}">
      <dsp:nvSpPr>
        <dsp:cNvPr id="0" name=""/>
        <dsp:cNvSpPr/>
      </dsp:nvSpPr>
      <dsp:spPr>
        <a:xfrm>
          <a:off x="1443277" y="3205021"/>
          <a:ext cx="908878" cy="908878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/>
            <a:t>刷</a:t>
          </a:r>
          <a:endParaRPr lang="zh-TW" sz="3800" kern="1200" dirty="0"/>
        </a:p>
      </dsp:txBody>
      <dsp:txXfrm>
        <a:off x="1576379" y="3338123"/>
        <a:ext cx="642674" cy="642674"/>
      </dsp:txXfrm>
    </dsp:sp>
    <dsp:sp modelId="{87AB9D74-1180-474F-B774-7FBB67C0BCF0}">
      <dsp:nvSpPr>
        <dsp:cNvPr id="0" name=""/>
        <dsp:cNvSpPr/>
      </dsp:nvSpPr>
      <dsp:spPr>
        <a:xfrm>
          <a:off x="2443044" y="3205021"/>
          <a:ext cx="1363318" cy="908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/>
            <a:t>刷除蟲卵</a:t>
          </a:r>
          <a:endParaRPr lang="zh-TW" sz="3000" kern="1200" dirty="0"/>
        </a:p>
      </dsp:txBody>
      <dsp:txXfrm>
        <a:off x="2443044" y="3205021"/>
        <a:ext cx="1363318" cy="9088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3151629" y="2471144"/>
            <a:ext cx="3213463" cy="3336822"/>
          </a:xfrm>
          <a:prstGeom prst="noSmoking">
            <a:avLst>
              <a:gd name="adj" fmla="val 1485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205" b="98444" l="214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07" y="3107944"/>
            <a:ext cx="2353808" cy="18583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205" b="98444" l="214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909" y="3872905"/>
            <a:ext cx="2353808" cy="171546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205" b="98444" l="2146" r="93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117" y="2162247"/>
            <a:ext cx="2353808" cy="1858375"/>
          </a:xfrm>
          <a:prstGeom prst="rect">
            <a:avLst/>
          </a:prstGeom>
        </p:spPr>
      </p:pic>
      <p:sp>
        <p:nvSpPr>
          <p:cNvPr id="4" name="向右箭號 3"/>
          <p:cNvSpPr/>
          <p:nvPr/>
        </p:nvSpPr>
        <p:spPr>
          <a:xfrm>
            <a:off x="7302137" y="5172891"/>
            <a:ext cx="4571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946138976"/>
              </p:ext>
            </p:extLst>
          </p:nvPr>
        </p:nvGraphicFramePr>
        <p:xfrm>
          <a:off x="2134568" y="1515293"/>
          <a:ext cx="4658118" cy="4114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365092" y="4905323"/>
            <a:ext cx="2060451" cy="17306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2019-10-15T07:57:33Z</dcterms:modified>
</cp:coreProperties>
</file>