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33CC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B80B16-4CA3-4597-AE6C-1685172611C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0532D55-FA62-4584-83B2-AE5D08907BC8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E08AE515-4EC5-43F5-AEF8-C355CDE68626}" type="parTrans" cxnId="{8790FA36-0177-4EB8-B150-E2529B3CD948}">
      <dgm:prSet/>
      <dgm:spPr/>
      <dgm:t>
        <a:bodyPr/>
        <a:lstStyle/>
        <a:p>
          <a:endParaRPr lang="zh-TW" altLang="en-US"/>
        </a:p>
      </dgm:t>
    </dgm:pt>
    <dgm:pt modelId="{0CD9C2EE-9E3A-4F18-A4DC-A4482867B8C0}" type="sibTrans" cxnId="{8790FA36-0177-4EB8-B150-E2529B3CD948}">
      <dgm:prSet/>
      <dgm:spPr/>
      <dgm:t>
        <a:bodyPr/>
        <a:lstStyle/>
        <a:p>
          <a:endParaRPr lang="zh-TW" altLang="en-US"/>
        </a:p>
      </dgm:t>
    </dgm:pt>
    <dgm:pt modelId="{4758ED2D-0C10-48F6-A7FB-B098248B627B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巡檢容器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C0E83B7E-0A62-46A9-A0C4-71DAFF33565A}" type="parTrans" cxnId="{FB202607-72D8-45FF-B835-C2383393D3C3}">
      <dgm:prSet/>
      <dgm:spPr/>
      <dgm:t>
        <a:bodyPr/>
        <a:lstStyle/>
        <a:p>
          <a:endParaRPr lang="zh-TW" altLang="en-US"/>
        </a:p>
      </dgm:t>
    </dgm:pt>
    <dgm:pt modelId="{05E1024C-75A0-411F-B7F3-FCFC1824AA7E}" type="sibTrans" cxnId="{FB202607-72D8-45FF-B835-C2383393D3C3}">
      <dgm:prSet/>
      <dgm:spPr/>
      <dgm:t>
        <a:bodyPr/>
        <a:lstStyle/>
        <a:p>
          <a:endParaRPr lang="zh-TW" altLang="en-US"/>
        </a:p>
      </dgm:t>
    </dgm:pt>
    <dgm:pt modelId="{7CD85D92-A1CE-438D-A0A5-52B4B5A96381}">
      <dgm:prSet/>
      <dgm:spPr/>
      <dgm:t>
        <a:bodyPr/>
        <a:lstStyle/>
        <a:p>
          <a:pPr rtl="0"/>
          <a:r>
            <a:rPr lang="zh-TW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</a:t>
          </a:r>
          <a:endParaRPr lang="zh-TW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F90F299C-9A22-4D46-9FCE-1799958BA492}" type="parTrans" cxnId="{52B69C01-EC8A-445A-90A0-74C9BC1346F9}">
      <dgm:prSet/>
      <dgm:spPr/>
      <dgm:t>
        <a:bodyPr/>
        <a:lstStyle/>
        <a:p>
          <a:endParaRPr lang="zh-TW" altLang="en-US"/>
        </a:p>
      </dgm:t>
    </dgm:pt>
    <dgm:pt modelId="{3B3DF2F3-2D6B-4AE8-BCD3-691004F72B7A}" type="sibTrans" cxnId="{52B69C01-EC8A-445A-90A0-74C9BC1346F9}">
      <dgm:prSet/>
      <dgm:spPr/>
      <dgm:t>
        <a:bodyPr/>
        <a:lstStyle/>
        <a:p>
          <a:endParaRPr lang="zh-TW" altLang="en-US"/>
        </a:p>
      </dgm:t>
    </dgm:pt>
    <dgm:pt modelId="{010B8F5D-25B0-4860-9FF0-B37233BE44EB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倒掉積水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C609A4E5-DFF2-4795-9136-DB0F098EBF06}" type="parTrans" cxnId="{9AF8DF27-B444-4B98-82C1-943C49FD7A47}">
      <dgm:prSet/>
      <dgm:spPr/>
      <dgm:t>
        <a:bodyPr/>
        <a:lstStyle/>
        <a:p>
          <a:endParaRPr lang="zh-TW" altLang="en-US"/>
        </a:p>
      </dgm:t>
    </dgm:pt>
    <dgm:pt modelId="{9DD3F7AD-3900-4667-9B7C-5C30E8CDEEC0}" type="sibTrans" cxnId="{9AF8DF27-B444-4B98-82C1-943C49FD7A47}">
      <dgm:prSet/>
      <dgm:spPr/>
      <dgm:t>
        <a:bodyPr/>
        <a:lstStyle/>
        <a:p>
          <a:endParaRPr lang="zh-TW" altLang="en-US"/>
        </a:p>
      </dgm:t>
    </dgm:pt>
    <dgm:pt modelId="{528BADEB-6E13-44AB-9F4B-D3602625D5C7}">
      <dgm:prSet/>
      <dgm:spPr/>
      <dgm:t>
        <a:bodyPr/>
        <a:lstStyle/>
        <a:p>
          <a:pPr rtl="0"/>
          <a:r>
            <a:rPr lang="zh-TW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</a:t>
          </a:r>
          <a:endParaRPr lang="zh-TW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242BA30D-F9C0-4CD7-8D9C-D504D9D1FB0E}" type="parTrans" cxnId="{0605BB0C-129B-4C8C-B79F-C566C216B0F3}">
      <dgm:prSet/>
      <dgm:spPr/>
      <dgm:t>
        <a:bodyPr/>
        <a:lstStyle/>
        <a:p>
          <a:endParaRPr lang="zh-TW" altLang="en-US"/>
        </a:p>
      </dgm:t>
    </dgm:pt>
    <dgm:pt modelId="{15683523-3586-4F22-9A90-53C12282C592}" type="sibTrans" cxnId="{0605BB0C-129B-4C8C-B79F-C566C216B0F3}">
      <dgm:prSet/>
      <dgm:spPr/>
      <dgm:t>
        <a:bodyPr/>
        <a:lstStyle/>
        <a:p>
          <a:endParaRPr lang="zh-TW" altLang="en-US"/>
        </a:p>
      </dgm:t>
    </dgm:pt>
    <dgm:pt modelId="{95F17E73-C566-4C2E-8F29-A67C577CB78E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14757E79-0CE2-44E6-9F2C-879D030E2CB1}" type="parTrans" cxnId="{A52D759D-27C1-4BDD-9640-2553322FE062}">
      <dgm:prSet/>
      <dgm:spPr/>
      <dgm:t>
        <a:bodyPr/>
        <a:lstStyle/>
        <a:p>
          <a:endParaRPr lang="zh-TW" altLang="en-US"/>
        </a:p>
      </dgm:t>
    </dgm:pt>
    <dgm:pt modelId="{1C5EB0E0-6C19-4E2F-ADB7-0D2F51244A19}" type="sibTrans" cxnId="{A52D759D-27C1-4BDD-9640-2553322FE062}">
      <dgm:prSet/>
      <dgm:spPr/>
      <dgm:t>
        <a:bodyPr/>
        <a:lstStyle/>
        <a:p>
          <a:endParaRPr lang="zh-TW" altLang="en-US"/>
        </a:p>
      </dgm:t>
    </dgm:pt>
    <dgm:pt modelId="{BA9872D2-2136-4C99-8F0F-AD3F69DC272C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CDD29C64-96D7-43C8-ABF6-25F19EA63405}" type="parTrans" cxnId="{092EEE82-0CDE-4DD2-B6FF-E00617114148}">
      <dgm:prSet/>
      <dgm:spPr/>
      <dgm:t>
        <a:bodyPr/>
        <a:lstStyle/>
        <a:p>
          <a:endParaRPr lang="zh-TW" altLang="en-US"/>
        </a:p>
      </dgm:t>
    </dgm:pt>
    <dgm:pt modelId="{7E025C54-3F86-43A1-8BD0-A50419487268}" type="sibTrans" cxnId="{092EEE82-0CDE-4DD2-B6FF-E00617114148}">
      <dgm:prSet/>
      <dgm:spPr/>
      <dgm:t>
        <a:bodyPr/>
        <a:lstStyle/>
        <a:p>
          <a:endParaRPr lang="zh-TW" altLang="en-US"/>
        </a:p>
      </dgm:t>
    </dgm:pt>
    <dgm:pt modelId="{11C0ABDC-5BD3-46C0-9419-BA3A287C193D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刷除蟲卵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D1B46F3C-14D9-435D-9C2F-F0ABBB8F15A3}" type="parTrans" cxnId="{C08FB794-35D8-4F31-B554-70BC52B40C78}">
      <dgm:prSet/>
      <dgm:spPr/>
      <dgm:t>
        <a:bodyPr/>
        <a:lstStyle/>
        <a:p>
          <a:endParaRPr lang="zh-TW" altLang="en-US"/>
        </a:p>
      </dgm:t>
    </dgm:pt>
    <dgm:pt modelId="{27A39ECE-C6EB-49A9-B764-5DE70B77122B}" type="sibTrans" cxnId="{C08FB794-35D8-4F31-B554-70BC52B40C78}">
      <dgm:prSet/>
      <dgm:spPr/>
      <dgm:t>
        <a:bodyPr/>
        <a:lstStyle/>
        <a:p>
          <a:endParaRPr lang="zh-TW" altLang="en-US"/>
        </a:p>
      </dgm:t>
    </dgm:pt>
    <dgm:pt modelId="{7DDB4677-2712-49B9-A181-2FE5FA7209D5}" type="pres">
      <dgm:prSet presAssocID="{3EB80B16-4CA3-4597-AE6C-1685172611C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BB7BEEF-D759-463B-B035-571D00A3BBEE}" type="pres">
      <dgm:prSet presAssocID="{3EB80B16-4CA3-4597-AE6C-1685172611C1}" presName="cycle" presStyleCnt="0"/>
      <dgm:spPr/>
    </dgm:pt>
    <dgm:pt modelId="{454D471A-8E8F-40E2-8CAF-7C754B69F849}" type="pres">
      <dgm:prSet presAssocID="{3EB80B16-4CA3-4597-AE6C-1685172611C1}" presName="centerShape" presStyleCnt="0"/>
      <dgm:spPr/>
    </dgm:pt>
    <dgm:pt modelId="{F64D996B-39FE-43C6-A4D0-CD0C4C009834}" type="pres">
      <dgm:prSet presAssocID="{3EB80B16-4CA3-4597-AE6C-1685172611C1}" presName="connSite" presStyleLbl="node1" presStyleIdx="0" presStyleCnt="5"/>
      <dgm:spPr/>
    </dgm:pt>
    <dgm:pt modelId="{8D741200-8A7F-44F8-A8B1-5E4692BBD61B}" type="pres">
      <dgm:prSet presAssocID="{3EB80B16-4CA3-4597-AE6C-1685172611C1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296FAF0-A409-4F52-AC29-D8E9EF8B366B}" type="pres">
      <dgm:prSet presAssocID="{E08AE515-4EC5-43F5-AEF8-C355CDE6862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4F0F6906-103F-4969-A1CE-0819C77092CE}" type="pres">
      <dgm:prSet presAssocID="{30532D55-FA62-4584-83B2-AE5D08907BC8}" presName="node" presStyleCnt="0"/>
      <dgm:spPr/>
    </dgm:pt>
    <dgm:pt modelId="{CF91A1BD-41F6-410C-BBC9-F16081691F6E}" type="pres">
      <dgm:prSet presAssocID="{30532D55-FA62-4584-83B2-AE5D08907BC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825E4B-5FAC-45D3-A420-CA743B3A8E09}" type="pres">
      <dgm:prSet presAssocID="{30532D55-FA62-4584-83B2-AE5D08907BC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EF3D35-0815-4B35-A81B-861578451468}" type="pres">
      <dgm:prSet presAssocID="{F90F299C-9A22-4D46-9FCE-1799958BA492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CCEAE2A-5818-4335-A1E5-255967448F86}" type="pres">
      <dgm:prSet presAssocID="{7CD85D92-A1CE-438D-A0A5-52B4B5A96381}" presName="node" presStyleCnt="0"/>
      <dgm:spPr/>
    </dgm:pt>
    <dgm:pt modelId="{A6E5E05F-93F5-4BF2-B2F9-B1483DB467C6}" type="pres">
      <dgm:prSet presAssocID="{7CD85D92-A1CE-438D-A0A5-52B4B5A9638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E4EA10-6E47-4B62-8089-B4EF768EB59B}" type="pres">
      <dgm:prSet presAssocID="{7CD85D92-A1CE-438D-A0A5-52B4B5A9638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A32502-F24C-4626-BC5E-96491913B7AE}" type="pres">
      <dgm:prSet presAssocID="{242BA30D-F9C0-4CD7-8D9C-D504D9D1FB0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D031CBF-009F-48BC-99AF-B00328E61A23}" type="pres">
      <dgm:prSet presAssocID="{528BADEB-6E13-44AB-9F4B-D3602625D5C7}" presName="node" presStyleCnt="0"/>
      <dgm:spPr/>
    </dgm:pt>
    <dgm:pt modelId="{0F61A37E-945D-49D4-B18C-692ACFC4095F}" type="pres">
      <dgm:prSet presAssocID="{528BADEB-6E13-44AB-9F4B-D3602625D5C7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CD84C7-18A3-4BB4-BCB1-A940F5A689F6}" type="pres">
      <dgm:prSet presAssocID="{528BADEB-6E13-44AB-9F4B-D3602625D5C7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5D855B-909D-4C09-A541-9D232C50EF78}" type="pres">
      <dgm:prSet presAssocID="{CDD29C64-96D7-43C8-ABF6-25F19EA6340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9528EF8-01CE-426D-BFCF-6160AD3A68AA}" type="pres">
      <dgm:prSet presAssocID="{BA9872D2-2136-4C99-8F0F-AD3F69DC272C}" presName="node" presStyleCnt="0"/>
      <dgm:spPr/>
    </dgm:pt>
    <dgm:pt modelId="{CAC8BCAC-375D-403A-B28B-1EF2F225E5D9}" type="pres">
      <dgm:prSet presAssocID="{BA9872D2-2136-4C99-8F0F-AD3F69DC272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626280-A5A3-430C-BC09-09849FD5BF43}" type="pres">
      <dgm:prSet presAssocID="{BA9872D2-2136-4C99-8F0F-AD3F69DC272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3A948AE-3EC6-48AB-95E8-D6C012615AE6}" type="presOf" srcId="{528BADEB-6E13-44AB-9F4B-D3602625D5C7}" destId="{0F61A37E-945D-49D4-B18C-692ACFC4095F}" srcOrd="0" destOrd="0" presId="urn:microsoft.com/office/officeart/2005/8/layout/radial2"/>
    <dgm:cxn modelId="{36F71F45-AA29-4890-87D3-0AC8EDFD1AD8}" type="presOf" srcId="{7CD85D92-A1CE-438D-A0A5-52B4B5A96381}" destId="{A6E5E05F-93F5-4BF2-B2F9-B1483DB467C6}" srcOrd="0" destOrd="0" presId="urn:microsoft.com/office/officeart/2005/8/layout/radial2"/>
    <dgm:cxn modelId="{7555AFDE-D347-43D9-A440-1263371CFF54}" type="presOf" srcId="{F90F299C-9A22-4D46-9FCE-1799958BA492}" destId="{51EF3D35-0815-4B35-A81B-861578451468}" srcOrd="0" destOrd="0" presId="urn:microsoft.com/office/officeart/2005/8/layout/radial2"/>
    <dgm:cxn modelId="{5299F5F1-60C7-4A2B-AAE1-DF5FD09719CE}" type="presOf" srcId="{95F17E73-C566-4C2E-8F29-A67C577CB78E}" destId="{D1CD84C7-18A3-4BB4-BCB1-A940F5A689F6}" srcOrd="0" destOrd="0" presId="urn:microsoft.com/office/officeart/2005/8/layout/radial2"/>
    <dgm:cxn modelId="{5C754244-28FC-42D4-8B2C-0BC92E23F136}" type="presOf" srcId="{CDD29C64-96D7-43C8-ABF6-25F19EA63405}" destId="{805D855B-909D-4C09-A541-9D232C50EF78}" srcOrd="0" destOrd="0" presId="urn:microsoft.com/office/officeart/2005/8/layout/radial2"/>
    <dgm:cxn modelId="{52B69C01-EC8A-445A-90A0-74C9BC1346F9}" srcId="{3EB80B16-4CA3-4597-AE6C-1685172611C1}" destId="{7CD85D92-A1CE-438D-A0A5-52B4B5A96381}" srcOrd="1" destOrd="0" parTransId="{F90F299C-9A22-4D46-9FCE-1799958BA492}" sibTransId="{3B3DF2F3-2D6B-4AE8-BCD3-691004F72B7A}"/>
    <dgm:cxn modelId="{E9D6E9CD-3A9D-40F3-93DB-1F19D6136B2B}" type="presOf" srcId="{30532D55-FA62-4584-83B2-AE5D08907BC8}" destId="{CF91A1BD-41F6-410C-BBC9-F16081691F6E}" srcOrd="0" destOrd="0" presId="urn:microsoft.com/office/officeart/2005/8/layout/radial2"/>
    <dgm:cxn modelId="{C08FB794-35D8-4F31-B554-70BC52B40C78}" srcId="{BA9872D2-2136-4C99-8F0F-AD3F69DC272C}" destId="{11C0ABDC-5BD3-46C0-9419-BA3A287C193D}" srcOrd="0" destOrd="0" parTransId="{D1B46F3C-14D9-435D-9C2F-F0ABBB8F15A3}" sibTransId="{27A39ECE-C6EB-49A9-B764-5DE70B77122B}"/>
    <dgm:cxn modelId="{092EEE82-0CDE-4DD2-B6FF-E00617114148}" srcId="{3EB80B16-4CA3-4597-AE6C-1685172611C1}" destId="{BA9872D2-2136-4C99-8F0F-AD3F69DC272C}" srcOrd="3" destOrd="0" parTransId="{CDD29C64-96D7-43C8-ABF6-25F19EA63405}" sibTransId="{7E025C54-3F86-43A1-8BD0-A50419487268}"/>
    <dgm:cxn modelId="{D3DD4846-788E-47DC-9FFB-567B81EB0629}" type="presOf" srcId="{11C0ABDC-5BD3-46C0-9419-BA3A287C193D}" destId="{E3626280-A5A3-430C-BC09-09849FD5BF43}" srcOrd="0" destOrd="0" presId="urn:microsoft.com/office/officeart/2005/8/layout/radial2"/>
    <dgm:cxn modelId="{FB202607-72D8-45FF-B835-C2383393D3C3}" srcId="{30532D55-FA62-4584-83B2-AE5D08907BC8}" destId="{4758ED2D-0C10-48F6-A7FB-B098248B627B}" srcOrd="0" destOrd="0" parTransId="{C0E83B7E-0A62-46A9-A0C4-71DAFF33565A}" sibTransId="{05E1024C-75A0-411F-B7F3-FCFC1824AA7E}"/>
    <dgm:cxn modelId="{C8E39A53-1A16-4846-BE22-EC7AA8D775E4}" type="presOf" srcId="{E08AE515-4EC5-43F5-AEF8-C355CDE68626}" destId="{2296FAF0-A409-4F52-AC29-D8E9EF8B366B}" srcOrd="0" destOrd="0" presId="urn:microsoft.com/office/officeart/2005/8/layout/radial2"/>
    <dgm:cxn modelId="{A52D759D-27C1-4BDD-9640-2553322FE062}" srcId="{528BADEB-6E13-44AB-9F4B-D3602625D5C7}" destId="{95F17E73-C566-4C2E-8F29-A67C577CB78E}" srcOrd="0" destOrd="0" parTransId="{14757E79-0CE2-44E6-9F2C-879D030E2CB1}" sibTransId="{1C5EB0E0-6C19-4E2F-ADB7-0D2F51244A19}"/>
    <dgm:cxn modelId="{766C4702-1A89-42AF-864B-CDB25A335876}" type="presOf" srcId="{010B8F5D-25B0-4860-9FF0-B37233BE44EB}" destId="{D3E4EA10-6E47-4B62-8089-B4EF768EB59B}" srcOrd="0" destOrd="0" presId="urn:microsoft.com/office/officeart/2005/8/layout/radial2"/>
    <dgm:cxn modelId="{4BFC78D5-154D-4169-A459-8986CAD3C408}" type="presOf" srcId="{242BA30D-F9C0-4CD7-8D9C-D504D9D1FB0E}" destId="{32A32502-F24C-4626-BC5E-96491913B7AE}" srcOrd="0" destOrd="0" presId="urn:microsoft.com/office/officeart/2005/8/layout/radial2"/>
    <dgm:cxn modelId="{8790FA36-0177-4EB8-B150-E2529B3CD948}" srcId="{3EB80B16-4CA3-4597-AE6C-1685172611C1}" destId="{30532D55-FA62-4584-83B2-AE5D08907BC8}" srcOrd="0" destOrd="0" parTransId="{E08AE515-4EC5-43F5-AEF8-C355CDE68626}" sibTransId="{0CD9C2EE-9E3A-4F18-A4DC-A4482867B8C0}"/>
    <dgm:cxn modelId="{2A28C70C-37A2-44F3-99A9-324C7D4D18E1}" type="presOf" srcId="{3EB80B16-4CA3-4597-AE6C-1685172611C1}" destId="{7DDB4677-2712-49B9-A181-2FE5FA7209D5}" srcOrd="0" destOrd="0" presId="urn:microsoft.com/office/officeart/2005/8/layout/radial2"/>
    <dgm:cxn modelId="{0605BB0C-129B-4C8C-B79F-C566C216B0F3}" srcId="{3EB80B16-4CA3-4597-AE6C-1685172611C1}" destId="{528BADEB-6E13-44AB-9F4B-D3602625D5C7}" srcOrd="2" destOrd="0" parTransId="{242BA30D-F9C0-4CD7-8D9C-D504D9D1FB0E}" sibTransId="{15683523-3586-4F22-9A90-53C12282C592}"/>
    <dgm:cxn modelId="{7E7270AC-1036-4B03-8BF5-8108A1BF4F82}" type="presOf" srcId="{BA9872D2-2136-4C99-8F0F-AD3F69DC272C}" destId="{CAC8BCAC-375D-403A-B28B-1EF2F225E5D9}" srcOrd="0" destOrd="0" presId="urn:microsoft.com/office/officeart/2005/8/layout/radial2"/>
    <dgm:cxn modelId="{9AF8DF27-B444-4B98-82C1-943C49FD7A47}" srcId="{7CD85D92-A1CE-438D-A0A5-52B4B5A96381}" destId="{010B8F5D-25B0-4860-9FF0-B37233BE44EB}" srcOrd="0" destOrd="0" parTransId="{C609A4E5-DFF2-4795-9136-DB0F098EBF06}" sibTransId="{9DD3F7AD-3900-4667-9B7C-5C30E8CDEEC0}"/>
    <dgm:cxn modelId="{6B15F711-8842-41F8-8B8D-C25247E9E7A8}" type="presOf" srcId="{4758ED2D-0C10-48F6-A7FB-B098248B627B}" destId="{8F825E4B-5FAC-45D3-A420-CA743B3A8E09}" srcOrd="0" destOrd="0" presId="urn:microsoft.com/office/officeart/2005/8/layout/radial2"/>
    <dgm:cxn modelId="{276C8528-3FA9-402C-B782-9640C38DC110}" type="presParOf" srcId="{7DDB4677-2712-49B9-A181-2FE5FA7209D5}" destId="{DBB7BEEF-D759-463B-B035-571D00A3BBEE}" srcOrd="0" destOrd="0" presId="urn:microsoft.com/office/officeart/2005/8/layout/radial2"/>
    <dgm:cxn modelId="{DD3E1BEE-8BC8-444B-A022-624F89EAFBBB}" type="presParOf" srcId="{DBB7BEEF-D759-463B-B035-571D00A3BBEE}" destId="{454D471A-8E8F-40E2-8CAF-7C754B69F849}" srcOrd="0" destOrd="0" presId="urn:microsoft.com/office/officeart/2005/8/layout/radial2"/>
    <dgm:cxn modelId="{7000AA39-2D0E-46B1-96A5-C30B1B2DA88A}" type="presParOf" srcId="{454D471A-8E8F-40E2-8CAF-7C754B69F849}" destId="{F64D996B-39FE-43C6-A4D0-CD0C4C009834}" srcOrd="0" destOrd="0" presId="urn:microsoft.com/office/officeart/2005/8/layout/radial2"/>
    <dgm:cxn modelId="{CD763B61-C327-45A7-852B-A32337F1C549}" type="presParOf" srcId="{454D471A-8E8F-40E2-8CAF-7C754B69F849}" destId="{8D741200-8A7F-44F8-A8B1-5E4692BBD61B}" srcOrd="1" destOrd="0" presId="urn:microsoft.com/office/officeart/2005/8/layout/radial2"/>
    <dgm:cxn modelId="{D7797255-712D-4CFC-B2A1-173A22957457}" type="presParOf" srcId="{DBB7BEEF-D759-463B-B035-571D00A3BBEE}" destId="{2296FAF0-A409-4F52-AC29-D8E9EF8B366B}" srcOrd="1" destOrd="0" presId="urn:microsoft.com/office/officeart/2005/8/layout/radial2"/>
    <dgm:cxn modelId="{F846E981-CABA-4856-812E-3DE451A3EF7B}" type="presParOf" srcId="{DBB7BEEF-D759-463B-B035-571D00A3BBEE}" destId="{4F0F6906-103F-4969-A1CE-0819C77092CE}" srcOrd="2" destOrd="0" presId="urn:microsoft.com/office/officeart/2005/8/layout/radial2"/>
    <dgm:cxn modelId="{5123ADA6-6A8C-4694-97F8-6A69E685D4FE}" type="presParOf" srcId="{4F0F6906-103F-4969-A1CE-0819C77092CE}" destId="{CF91A1BD-41F6-410C-BBC9-F16081691F6E}" srcOrd="0" destOrd="0" presId="urn:microsoft.com/office/officeart/2005/8/layout/radial2"/>
    <dgm:cxn modelId="{1AC60BD9-FD7A-418F-B34E-02A3FCF8032A}" type="presParOf" srcId="{4F0F6906-103F-4969-A1CE-0819C77092CE}" destId="{8F825E4B-5FAC-45D3-A420-CA743B3A8E09}" srcOrd="1" destOrd="0" presId="urn:microsoft.com/office/officeart/2005/8/layout/radial2"/>
    <dgm:cxn modelId="{2D5589CC-49C3-4E96-A857-1F27F46423E8}" type="presParOf" srcId="{DBB7BEEF-D759-463B-B035-571D00A3BBEE}" destId="{51EF3D35-0815-4B35-A81B-861578451468}" srcOrd="3" destOrd="0" presId="urn:microsoft.com/office/officeart/2005/8/layout/radial2"/>
    <dgm:cxn modelId="{D34064F9-DF64-4723-9CFC-25E38E23A40F}" type="presParOf" srcId="{DBB7BEEF-D759-463B-B035-571D00A3BBEE}" destId="{ACCEAE2A-5818-4335-A1E5-255967448F86}" srcOrd="4" destOrd="0" presId="urn:microsoft.com/office/officeart/2005/8/layout/radial2"/>
    <dgm:cxn modelId="{F6229E03-4D3C-46DD-91A0-4F345D3C5497}" type="presParOf" srcId="{ACCEAE2A-5818-4335-A1E5-255967448F86}" destId="{A6E5E05F-93F5-4BF2-B2F9-B1483DB467C6}" srcOrd="0" destOrd="0" presId="urn:microsoft.com/office/officeart/2005/8/layout/radial2"/>
    <dgm:cxn modelId="{1518C69C-4ADA-4EBB-B832-34A94AB65337}" type="presParOf" srcId="{ACCEAE2A-5818-4335-A1E5-255967448F86}" destId="{D3E4EA10-6E47-4B62-8089-B4EF768EB59B}" srcOrd="1" destOrd="0" presId="urn:microsoft.com/office/officeart/2005/8/layout/radial2"/>
    <dgm:cxn modelId="{1D70D1B1-D91B-4510-9D9E-6484FC31EC01}" type="presParOf" srcId="{DBB7BEEF-D759-463B-B035-571D00A3BBEE}" destId="{32A32502-F24C-4626-BC5E-96491913B7AE}" srcOrd="5" destOrd="0" presId="urn:microsoft.com/office/officeart/2005/8/layout/radial2"/>
    <dgm:cxn modelId="{3CA7BF44-F13D-436B-BC45-03D50DFB244C}" type="presParOf" srcId="{DBB7BEEF-D759-463B-B035-571D00A3BBEE}" destId="{1D031CBF-009F-48BC-99AF-B00328E61A23}" srcOrd="6" destOrd="0" presId="urn:microsoft.com/office/officeart/2005/8/layout/radial2"/>
    <dgm:cxn modelId="{B99A2D36-D59A-4E27-B7DE-43A40C4D6563}" type="presParOf" srcId="{1D031CBF-009F-48BC-99AF-B00328E61A23}" destId="{0F61A37E-945D-49D4-B18C-692ACFC4095F}" srcOrd="0" destOrd="0" presId="urn:microsoft.com/office/officeart/2005/8/layout/radial2"/>
    <dgm:cxn modelId="{FE9EF722-7C78-427C-B76C-81FED5CFBAE1}" type="presParOf" srcId="{1D031CBF-009F-48BC-99AF-B00328E61A23}" destId="{D1CD84C7-18A3-4BB4-BCB1-A940F5A689F6}" srcOrd="1" destOrd="0" presId="urn:microsoft.com/office/officeart/2005/8/layout/radial2"/>
    <dgm:cxn modelId="{17127CD0-9FEE-412E-8C8A-6B014DC3427E}" type="presParOf" srcId="{DBB7BEEF-D759-463B-B035-571D00A3BBEE}" destId="{805D855B-909D-4C09-A541-9D232C50EF78}" srcOrd="7" destOrd="0" presId="urn:microsoft.com/office/officeart/2005/8/layout/radial2"/>
    <dgm:cxn modelId="{7D9A5534-3C2F-4EB9-8977-1317027A3FC8}" type="presParOf" srcId="{DBB7BEEF-D759-463B-B035-571D00A3BBEE}" destId="{79528EF8-01CE-426D-BFCF-6160AD3A68AA}" srcOrd="8" destOrd="0" presId="urn:microsoft.com/office/officeart/2005/8/layout/radial2"/>
    <dgm:cxn modelId="{8D08E6E3-B7B7-4323-AEE0-6173A60377E1}" type="presParOf" srcId="{79528EF8-01CE-426D-BFCF-6160AD3A68AA}" destId="{CAC8BCAC-375D-403A-B28B-1EF2F225E5D9}" srcOrd="0" destOrd="0" presId="urn:microsoft.com/office/officeart/2005/8/layout/radial2"/>
    <dgm:cxn modelId="{1D51654C-04C3-47C5-AA79-01C5C4E33B65}" type="presParOf" srcId="{79528EF8-01CE-426D-BFCF-6160AD3A68AA}" destId="{E3626280-A5A3-430C-BC09-09849FD5BF4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D855B-909D-4C09-A541-9D232C50EF78}">
      <dsp:nvSpPr>
        <dsp:cNvPr id="0" name=""/>
        <dsp:cNvSpPr/>
      </dsp:nvSpPr>
      <dsp:spPr>
        <a:xfrm rot="3682095">
          <a:off x="2172097" y="3267401"/>
          <a:ext cx="861773" cy="43330"/>
        </a:xfrm>
        <a:custGeom>
          <a:avLst/>
          <a:gdLst/>
          <a:ahLst/>
          <a:cxnLst/>
          <a:rect l="0" t="0" r="0" b="0"/>
          <a:pathLst>
            <a:path>
              <a:moveTo>
                <a:pt x="0" y="21665"/>
              </a:moveTo>
              <a:lnTo>
                <a:pt x="861773" y="216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32502-F24C-4626-BC5E-96491913B7AE}">
      <dsp:nvSpPr>
        <dsp:cNvPr id="0" name=""/>
        <dsp:cNvSpPr/>
      </dsp:nvSpPr>
      <dsp:spPr>
        <a:xfrm rot="1312114">
          <a:off x="2645190" y="2646904"/>
          <a:ext cx="616402" cy="43330"/>
        </a:xfrm>
        <a:custGeom>
          <a:avLst/>
          <a:gdLst/>
          <a:ahLst/>
          <a:cxnLst/>
          <a:rect l="0" t="0" r="0" b="0"/>
          <a:pathLst>
            <a:path>
              <a:moveTo>
                <a:pt x="0" y="21665"/>
              </a:moveTo>
              <a:lnTo>
                <a:pt x="616402" y="216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F3D35-0815-4B35-A81B-861578451468}">
      <dsp:nvSpPr>
        <dsp:cNvPr id="0" name=""/>
        <dsp:cNvSpPr/>
      </dsp:nvSpPr>
      <dsp:spPr>
        <a:xfrm rot="20287886">
          <a:off x="2645190" y="1938471"/>
          <a:ext cx="616402" cy="43330"/>
        </a:xfrm>
        <a:custGeom>
          <a:avLst/>
          <a:gdLst/>
          <a:ahLst/>
          <a:cxnLst/>
          <a:rect l="0" t="0" r="0" b="0"/>
          <a:pathLst>
            <a:path>
              <a:moveTo>
                <a:pt x="0" y="21665"/>
              </a:moveTo>
              <a:lnTo>
                <a:pt x="616402" y="216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6FAF0-A409-4F52-AC29-D8E9EF8B366B}">
      <dsp:nvSpPr>
        <dsp:cNvPr id="0" name=""/>
        <dsp:cNvSpPr/>
      </dsp:nvSpPr>
      <dsp:spPr>
        <a:xfrm rot="17917905">
          <a:off x="2172097" y="1317975"/>
          <a:ext cx="861773" cy="43330"/>
        </a:xfrm>
        <a:custGeom>
          <a:avLst/>
          <a:gdLst/>
          <a:ahLst/>
          <a:cxnLst/>
          <a:rect l="0" t="0" r="0" b="0"/>
          <a:pathLst>
            <a:path>
              <a:moveTo>
                <a:pt x="0" y="21665"/>
              </a:moveTo>
              <a:lnTo>
                <a:pt x="861773" y="216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741200-8A7F-44F8-A8B1-5E4692BBD61B}">
      <dsp:nvSpPr>
        <dsp:cNvPr id="0" name=""/>
        <dsp:cNvSpPr/>
      </dsp:nvSpPr>
      <dsp:spPr>
        <a:xfrm>
          <a:off x="1218685" y="1462187"/>
          <a:ext cx="1704332" cy="17043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91A1BD-41F6-410C-BBC9-F16081691F6E}">
      <dsp:nvSpPr>
        <dsp:cNvPr id="0" name=""/>
        <dsp:cNvSpPr/>
      </dsp:nvSpPr>
      <dsp:spPr>
        <a:xfrm>
          <a:off x="2543159" y="1366"/>
          <a:ext cx="1022599" cy="1022599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</a:t>
          </a:r>
          <a:endParaRPr lang="zh-TW" sz="44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2692915" y="151122"/>
        <a:ext cx="723087" cy="723087"/>
      </dsp:txXfrm>
    </dsp:sp>
    <dsp:sp modelId="{8F825E4B-5FAC-45D3-A420-CA743B3A8E09}">
      <dsp:nvSpPr>
        <dsp:cNvPr id="0" name=""/>
        <dsp:cNvSpPr/>
      </dsp:nvSpPr>
      <dsp:spPr>
        <a:xfrm>
          <a:off x="3668019" y="1366"/>
          <a:ext cx="1533899" cy="1022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巡檢容器</a:t>
          </a:r>
          <a:endParaRPr lang="zh-TW" sz="34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668019" y="1366"/>
        <a:ext cx="1533899" cy="1022599"/>
      </dsp:txXfrm>
    </dsp:sp>
    <dsp:sp modelId="{A6E5E05F-93F5-4BF2-B2F9-B1483DB467C6}">
      <dsp:nvSpPr>
        <dsp:cNvPr id="0" name=""/>
        <dsp:cNvSpPr/>
      </dsp:nvSpPr>
      <dsp:spPr>
        <a:xfrm>
          <a:off x="3202622" y="1143590"/>
          <a:ext cx="1022599" cy="1022599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</a:t>
          </a:r>
          <a:endParaRPr lang="zh-TW" sz="4400" kern="120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352378" y="1293346"/>
        <a:ext cx="723087" cy="723087"/>
      </dsp:txXfrm>
    </dsp:sp>
    <dsp:sp modelId="{D3E4EA10-6E47-4B62-8089-B4EF768EB59B}">
      <dsp:nvSpPr>
        <dsp:cNvPr id="0" name=""/>
        <dsp:cNvSpPr/>
      </dsp:nvSpPr>
      <dsp:spPr>
        <a:xfrm>
          <a:off x="4327482" y="1143590"/>
          <a:ext cx="1533899" cy="1022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倒掉積水</a:t>
          </a:r>
          <a:endParaRPr lang="zh-TW" sz="34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327482" y="1143590"/>
        <a:ext cx="1533899" cy="1022599"/>
      </dsp:txXfrm>
    </dsp:sp>
    <dsp:sp modelId="{0F61A37E-945D-49D4-B18C-692ACFC4095F}">
      <dsp:nvSpPr>
        <dsp:cNvPr id="0" name=""/>
        <dsp:cNvSpPr/>
      </dsp:nvSpPr>
      <dsp:spPr>
        <a:xfrm>
          <a:off x="3202622" y="2462516"/>
          <a:ext cx="1022599" cy="1022599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</a:t>
          </a:r>
          <a:endParaRPr lang="zh-TW" sz="4400" kern="120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352378" y="2612272"/>
        <a:ext cx="723087" cy="723087"/>
      </dsp:txXfrm>
    </dsp:sp>
    <dsp:sp modelId="{D1CD84C7-18A3-4BB4-BCB1-A940F5A689F6}">
      <dsp:nvSpPr>
        <dsp:cNvPr id="0" name=""/>
        <dsp:cNvSpPr/>
      </dsp:nvSpPr>
      <dsp:spPr>
        <a:xfrm>
          <a:off x="4327482" y="2462516"/>
          <a:ext cx="1533899" cy="1022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sz="34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4327482" y="2462516"/>
        <a:ext cx="1533899" cy="1022599"/>
      </dsp:txXfrm>
    </dsp:sp>
    <dsp:sp modelId="{CAC8BCAC-375D-403A-B28B-1EF2F225E5D9}">
      <dsp:nvSpPr>
        <dsp:cNvPr id="0" name=""/>
        <dsp:cNvSpPr/>
      </dsp:nvSpPr>
      <dsp:spPr>
        <a:xfrm>
          <a:off x="2543159" y="3604740"/>
          <a:ext cx="1022599" cy="1022599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</a:t>
          </a:r>
          <a:endParaRPr lang="zh-TW" sz="44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2692915" y="3754496"/>
        <a:ext cx="723087" cy="723087"/>
      </dsp:txXfrm>
    </dsp:sp>
    <dsp:sp modelId="{E3626280-A5A3-430C-BC09-09849FD5BF43}">
      <dsp:nvSpPr>
        <dsp:cNvPr id="0" name=""/>
        <dsp:cNvSpPr/>
      </dsp:nvSpPr>
      <dsp:spPr>
        <a:xfrm>
          <a:off x="3668019" y="3604740"/>
          <a:ext cx="1533899" cy="1022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刷除蟲卵</a:t>
          </a:r>
          <a:endParaRPr lang="zh-TW" sz="34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668019" y="3604740"/>
        <a:ext cx="1533899" cy="10225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35740" y="2858752"/>
            <a:ext cx="3579223" cy="3579223"/>
          </a:xfrm>
          <a:prstGeom prst="noSmoking">
            <a:avLst>
              <a:gd name="adj" fmla="val 1213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8444" l="322" r="9377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84007">
            <a:off x="1214319" y="2987139"/>
            <a:ext cx="3015719" cy="249476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98444" l="322" r="9377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5951" flipH="1">
            <a:off x="4687090" y="4424820"/>
            <a:ext cx="1870464" cy="154734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98444" l="322" r="9377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5" y="2556764"/>
            <a:ext cx="2550054" cy="210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9591739"/>
              </p:ext>
            </p:extLst>
          </p:nvPr>
        </p:nvGraphicFramePr>
        <p:xfrm>
          <a:off x="1410789" y="1341019"/>
          <a:ext cx="7080068" cy="4628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332962" y="5133703"/>
            <a:ext cx="2625634" cy="1449977"/>
          </a:xfrm>
          <a:prstGeom prst="rightArrow">
            <a:avLst/>
          </a:prstGeom>
          <a:solidFill>
            <a:srgbClr val="3399FF"/>
          </a:solidFill>
          <a:ln w="762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顏楷" panose="020B0609010101010101" pitchFamily="49" charset="-120"/>
                <a:ea typeface="文鼎顏楷" panose="020B0609010101010101" pitchFamily="49" charset="-120"/>
              </a:rPr>
              <a:t>衛福部疾管署</a:t>
            </a:r>
          </a:p>
          <a:p>
            <a:pPr algn="ctr"/>
            <a:r>
              <a:rPr lang="en-US" altLang="zh-TW" dirty="0" smtClean="0">
                <a:hlinkClick r:id="rId8"/>
              </a:rPr>
              <a:t>https://www.cdc.gov.tw/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642</TotalTime>
  <Words>82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文鼎中鋼筆行楷</vt:lpstr>
      <vt:lpstr>文鼎顏楷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2019-10-15T07:57:44Z</dcterms:modified>
</cp:coreProperties>
</file>