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33CC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07C9A2-D3D8-46A1-B763-246E0FA4264C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E113E55-D931-4E65-8C98-D9A7EF5EA84A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巡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22B48295-870A-487F-964B-022FD6720595}" type="parTrans" cxnId="{FB03BBB9-631B-4C61-AD25-B2AB076EF4EB}">
      <dgm:prSet/>
      <dgm:spPr/>
      <dgm:t>
        <a:bodyPr/>
        <a:lstStyle/>
        <a:p>
          <a:endParaRPr lang="zh-TW" altLang="en-US"/>
        </a:p>
      </dgm:t>
    </dgm:pt>
    <dgm:pt modelId="{02DC98C7-AA48-44C4-8263-26FF57861A4C}" type="sibTrans" cxnId="{FB03BBB9-631B-4C61-AD25-B2AB076EF4EB}">
      <dgm:prSet/>
      <dgm:spPr/>
      <dgm:t>
        <a:bodyPr/>
        <a:lstStyle/>
        <a:p>
          <a:endParaRPr lang="zh-TW" altLang="en-US"/>
        </a:p>
      </dgm:t>
    </dgm:pt>
    <dgm:pt modelId="{9153AAA7-D1F3-4FEE-88E5-6541665FA3CC}">
      <dgm:prSet/>
      <dgm:spPr/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巡檢容器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5918068A-918C-40BA-9A7B-EDE5243EE709}" type="parTrans" cxnId="{73D1F76F-4D50-4F5F-BC0D-79F9A0CDE683}">
      <dgm:prSet/>
      <dgm:spPr/>
      <dgm:t>
        <a:bodyPr/>
        <a:lstStyle/>
        <a:p>
          <a:endParaRPr lang="zh-TW" altLang="en-US"/>
        </a:p>
      </dgm:t>
    </dgm:pt>
    <dgm:pt modelId="{A1A781BD-C545-4A83-BF06-4EEEEDA10601}" type="sibTrans" cxnId="{73D1F76F-4D50-4F5F-BC0D-79F9A0CDE683}">
      <dgm:prSet/>
      <dgm:spPr/>
      <dgm:t>
        <a:bodyPr/>
        <a:lstStyle/>
        <a:p>
          <a:endParaRPr lang="zh-TW" altLang="en-US"/>
        </a:p>
      </dgm:t>
    </dgm:pt>
    <dgm:pt modelId="{CA975C50-7E4F-48E3-BD56-7337AA058CC4}">
      <dgm:prSet/>
      <dgm:spPr/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倒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CD7F81E1-23B5-443B-8FA9-8CF210EEFFA6}" type="parTrans" cxnId="{8844747A-065B-403B-8C23-874E0F3A065A}">
      <dgm:prSet/>
      <dgm:spPr/>
      <dgm:t>
        <a:bodyPr/>
        <a:lstStyle/>
        <a:p>
          <a:endParaRPr lang="zh-TW" altLang="en-US"/>
        </a:p>
      </dgm:t>
    </dgm:pt>
    <dgm:pt modelId="{0422C902-0075-4565-9996-C04C164CF671}" type="sibTrans" cxnId="{8844747A-065B-403B-8C23-874E0F3A065A}">
      <dgm:prSet/>
      <dgm:spPr/>
      <dgm:t>
        <a:bodyPr/>
        <a:lstStyle/>
        <a:p>
          <a:endParaRPr lang="zh-TW" altLang="en-US"/>
        </a:p>
      </dgm:t>
    </dgm:pt>
    <dgm:pt modelId="{483BDA28-8B0F-49B8-9680-671E9BE50974}">
      <dgm:prSet/>
      <dgm:spPr/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倒掉積水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23600284-3991-4A4B-BB45-7BDA1BBB0F84}" type="parTrans" cxnId="{00E45B91-0E16-4DC4-914C-69CD35CE09DC}">
      <dgm:prSet/>
      <dgm:spPr/>
      <dgm:t>
        <a:bodyPr/>
        <a:lstStyle/>
        <a:p>
          <a:endParaRPr lang="zh-TW" altLang="en-US"/>
        </a:p>
      </dgm:t>
    </dgm:pt>
    <dgm:pt modelId="{199B2A26-D344-4CFA-A6D8-A33A3595F09B}" type="sibTrans" cxnId="{00E45B91-0E16-4DC4-914C-69CD35CE09DC}">
      <dgm:prSet/>
      <dgm:spPr/>
      <dgm:t>
        <a:bodyPr/>
        <a:lstStyle/>
        <a:p>
          <a:endParaRPr lang="zh-TW" altLang="en-US"/>
        </a:p>
      </dgm:t>
    </dgm:pt>
    <dgm:pt modelId="{632776ED-551C-419C-A138-7985E4DF50E1}">
      <dgm:prSet/>
      <dgm:spPr/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清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9B57D325-4162-4507-892E-B52C5E4EB09D}" type="parTrans" cxnId="{06E6D4D7-463C-4184-BFBB-0E9408E163D9}">
      <dgm:prSet/>
      <dgm:spPr/>
      <dgm:t>
        <a:bodyPr/>
        <a:lstStyle/>
        <a:p>
          <a:endParaRPr lang="zh-TW" altLang="en-US"/>
        </a:p>
      </dgm:t>
    </dgm:pt>
    <dgm:pt modelId="{93695294-2A50-4ABC-A9C1-D06E0F1FFCEC}" type="sibTrans" cxnId="{06E6D4D7-463C-4184-BFBB-0E9408E163D9}">
      <dgm:prSet/>
      <dgm:spPr/>
      <dgm:t>
        <a:bodyPr/>
        <a:lstStyle/>
        <a:p>
          <a:endParaRPr lang="zh-TW" altLang="en-US"/>
        </a:p>
      </dgm:t>
    </dgm:pt>
    <dgm:pt modelId="{F407E80C-43EF-4228-9B1C-03C091185799}">
      <dgm:prSet/>
      <dgm:spPr/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清潔容器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179D5D74-288F-447A-98C6-AE0DAC85B7DA}" type="parTrans" cxnId="{D948B2ED-F3A4-45ED-8A44-88BF288ACEE1}">
      <dgm:prSet/>
      <dgm:spPr/>
      <dgm:t>
        <a:bodyPr/>
        <a:lstStyle/>
        <a:p>
          <a:endParaRPr lang="zh-TW" altLang="en-US"/>
        </a:p>
      </dgm:t>
    </dgm:pt>
    <dgm:pt modelId="{CA5CEBFD-F62B-4C3E-A84D-47898E7A5993}" type="sibTrans" cxnId="{D948B2ED-F3A4-45ED-8A44-88BF288ACEE1}">
      <dgm:prSet/>
      <dgm:spPr/>
      <dgm:t>
        <a:bodyPr/>
        <a:lstStyle/>
        <a:p>
          <a:endParaRPr lang="zh-TW" altLang="en-US"/>
        </a:p>
      </dgm:t>
    </dgm:pt>
    <dgm:pt modelId="{B4E4AD3D-EFCF-495F-9B13-386B7F3B9E60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刷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704BC812-83F9-4352-8072-53D0CDAEE505}" type="parTrans" cxnId="{FD842E41-EBD2-49A8-8DCE-9DA68643C380}">
      <dgm:prSet/>
      <dgm:spPr/>
      <dgm:t>
        <a:bodyPr/>
        <a:lstStyle/>
        <a:p>
          <a:endParaRPr lang="zh-TW" altLang="en-US"/>
        </a:p>
      </dgm:t>
    </dgm:pt>
    <dgm:pt modelId="{479A7332-50F8-4F7A-94BE-74CA5BB1BE24}" type="sibTrans" cxnId="{FD842E41-EBD2-49A8-8DCE-9DA68643C380}">
      <dgm:prSet/>
      <dgm:spPr/>
      <dgm:t>
        <a:bodyPr/>
        <a:lstStyle/>
        <a:p>
          <a:endParaRPr lang="zh-TW" altLang="en-US"/>
        </a:p>
      </dgm:t>
    </dgm:pt>
    <dgm:pt modelId="{830FFE84-3DD4-47A2-B058-EB7ACFD67744}">
      <dgm:prSet/>
      <dgm:spPr/>
      <dgm:t>
        <a:bodyPr/>
        <a:lstStyle/>
        <a:p>
          <a:pPr rtl="0"/>
          <a:r>
            <a:rPr lang="zh-TW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刷除蟲卵</a:t>
          </a:r>
          <a:endParaRPr lang="zh-TW" dirty="0">
            <a:latin typeface="文鼎特黑" panose="020B0609010101010101" pitchFamily="49" charset="-120"/>
            <a:ea typeface="文鼎特黑" panose="020B0609010101010101" pitchFamily="49" charset="-120"/>
          </a:endParaRPr>
        </a:p>
      </dgm:t>
    </dgm:pt>
    <dgm:pt modelId="{E66071B3-E601-4987-944E-F9C016C4557C}" type="parTrans" cxnId="{4B0A072A-12B2-4FB5-ADFC-0A4739440696}">
      <dgm:prSet/>
      <dgm:spPr/>
      <dgm:t>
        <a:bodyPr/>
        <a:lstStyle/>
        <a:p>
          <a:endParaRPr lang="zh-TW" altLang="en-US"/>
        </a:p>
      </dgm:t>
    </dgm:pt>
    <dgm:pt modelId="{61997FB3-795C-485B-9AE9-EAD72179B2F1}" type="sibTrans" cxnId="{4B0A072A-12B2-4FB5-ADFC-0A4739440696}">
      <dgm:prSet/>
      <dgm:spPr/>
      <dgm:t>
        <a:bodyPr/>
        <a:lstStyle/>
        <a:p>
          <a:endParaRPr lang="zh-TW" altLang="en-US"/>
        </a:p>
      </dgm:t>
    </dgm:pt>
    <dgm:pt modelId="{FFC87E56-BFDA-4DFB-929C-814905FDFD01}" type="pres">
      <dgm:prSet presAssocID="{C007C9A2-D3D8-46A1-B763-246E0FA4264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46F5128-9DF8-4371-BC49-D0B869D5A203}" type="pres">
      <dgm:prSet presAssocID="{C007C9A2-D3D8-46A1-B763-246E0FA4264C}" presName="cycle" presStyleCnt="0"/>
      <dgm:spPr/>
    </dgm:pt>
    <dgm:pt modelId="{699F7C37-43BF-4410-9857-BC61E82B1304}" type="pres">
      <dgm:prSet presAssocID="{C007C9A2-D3D8-46A1-B763-246E0FA4264C}" presName="centerShape" presStyleCnt="0"/>
      <dgm:spPr/>
    </dgm:pt>
    <dgm:pt modelId="{BE16A145-DC4D-4EF8-81E4-335DBECD8356}" type="pres">
      <dgm:prSet presAssocID="{C007C9A2-D3D8-46A1-B763-246E0FA4264C}" presName="connSite" presStyleLbl="node1" presStyleIdx="0" presStyleCnt="5"/>
      <dgm:spPr/>
    </dgm:pt>
    <dgm:pt modelId="{22928D5B-7226-4FE9-9F45-43B7CBCB6EE6}" type="pres">
      <dgm:prSet presAssocID="{C007C9A2-D3D8-46A1-B763-246E0FA4264C}" presName="visible" presStyleLbl="node1" presStyleIdx="0" presStyleCnt="5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F817CE9-ED59-47B5-B430-182CA67F08F7}" type="pres">
      <dgm:prSet presAssocID="{22B48295-870A-487F-964B-022FD6720595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68231F1-D976-48B2-B4FE-B458BF55B60E}" type="pres">
      <dgm:prSet presAssocID="{4E113E55-D931-4E65-8C98-D9A7EF5EA84A}" presName="node" presStyleCnt="0"/>
      <dgm:spPr/>
    </dgm:pt>
    <dgm:pt modelId="{45CC1E0D-4465-4753-97B9-EC60034D5DCA}" type="pres">
      <dgm:prSet presAssocID="{4E113E55-D931-4E65-8C98-D9A7EF5EA84A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5553D4-0F06-41AF-8363-47F7ECC9BDC1}" type="pres">
      <dgm:prSet presAssocID="{4E113E55-D931-4E65-8C98-D9A7EF5EA84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7962BE-C079-490D-AD4A-B702826E2281}" type="pres">
      <dgm:prSet presAssocID="{CD7F81E1-23B5-443B-8FA9-8CF210EEFFA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9FFF4AE-9EDB-47B3-A648-F07EB912EDB2}" type="pres">
      <dgm:prSet presAssocID="{CA975C50-7E4F-48E3-BD56-7337AA058CC4}" presName="node" presStyleCnt="0"/>
      <dgm:spPr/>
    </dgm:pt>
    <dgm:pt modelId="{BB30D857-E295-45BA-8CDB-B1DA6EFE548D}" type="pres">
      <dgm:prSet presAssocID="{CA975C50-7E4F-48E3-BD56-7337AA058CC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07C9AA6-CECC-4290-A062-225D87480742}" type="pres">
      <dgm:prSet presAssocID="{CA975C50-7E4F-48E3-BD56-7337AA058CC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F677C4-4FFA-48E3-A713-BEE08B09BF21}" type="pres">
      <dgm:prSet presAssocID="{9B57D325-4162-4507-892E-B52C5E4EB09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732F0FC-CEA5-49B3-BFCB-F9EEA2DBCE93}" type="pres">
      <dgm:prSet presAssocID="{632776ED-551C-419C-A138-7985E4DF50E1}" presName="node" presStyleCnt="0"/>
      <dgm:spPr/>
    </dgm:pt>
    <dgm:pt modelId="{9DE346FD-F92E-4B7F-AFF1-73B9E6508BFE}" type="pres">
      <dgm:prSet presAssocID="{632776ED-551C-419C-A138-7985E4DF50E1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14F4D1-730E-4877-B260-A9562CF5867F}" type="pres">
      <dgm:prSet presAssocID="{632776ED-551C-419C-A138-7985E4DF50E1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6C6E25-807E-4C4B-ADE4-4101B90D4938}" type="pres">
      <dgm:prSet presAssocID="{704BC812-83F9-4352-8072-53D0CDAEE505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92FC3FEA-FCB0-45EB-A47B-2E0310100754}" type="pres">
      <dgm:prSet presAssocID="{B4E4AD3D-EFCF-495F-9B13-386B7F3B9E60}" presName="node" presStyleCnt="0"/>
      <dgm:spPr/>
    </dgm:pt>
    <dgm:pt modelId="{71E37FDA-5DB1-471E-866D-FCED5A3CDFB2}" type="pres">
      <dgm:prSet presAssocID="{B4E4AD3D-EFCF-495F-9B13-386B7F3B9E60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3B042E-34E6-45AC-9BBD-C344B186AC09}" type="pres">
      <dgm:prSet presAssocID="{B4E4AD3D-EFCF-495F-9B13-386B7F3B9E60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06B16C5-CC53-4956-92DE-94A90AB975B3}" type="presOf" srcId="{830FFE84-3DD4-47A2-B058-EB7ACFD67744}" destId="{943B042E-34E6-45AC-9BBD-C344B186AC09}" srcOrd="0" destOrd="0" presId="urn:microsoft.com/office/officeart/2005/8/layout/radial2"/>
    <dgm:cxn modelId="{792D429D-822A-4B0B-B6B6-3322743DF0A3}" type="presOf" srcId="{F407E80C-43EF-4228-9B1C-03C091185799}" destId="{3414F4D1-730E-4877-B260-A9562CF5867F}" srcOrd="0" destOrd="0" presId="urn:microsoft.com/office/officeart/2005/8/layout/radial2"/>
    <dgm:cxn modelId="{8844747A-065B-403B-8C23-874E0F3A065A}" srcId="{C007C9A2-D3D8-46A1-B763-246E0FA4264C}" destId="{CA975C50-7E4F-48E3-BD56-7337AA058CC4}" srcOrd="1" destOrd="0" parTransId="{CD7F81E1-23B5-443B-8FA9-8CF210EEFFA6}" sibTransId="{0422C902-0075-4565-9996-C04C164CF671}"/>
    <dgm:cxn modelId="{8E6548C0-BBA9-4C7D-BA59-0A35A516E385}" type="presOf" srcId="{632776ED-551C-419C-A138-7985E4DF50E1}" destId="{9DE346FD-F92E-4B7F-AFF1-73B9E6508BFE}" srcOrd="0" destOrd="0" presId="urn:microsoft.com/office/officeart/2005/8/layout/radial2"/>
    <dgm:cxn modelId="{8DE0F57D-822A-4F62-966F-F85CC3FD80CC}" type="presOf" srcId="{CA975C50-7E4F-48E3-BD56-7337AA058CC4}" destId="{BB30D857-E295-45BA-8CDB-B1DA6EFE548D}" srcOrd="0" destOrd="0" presId="urn:microsoft.com/office/officeart/2005/8/layout/radial2"/>
    <dgm:cxn modelId="{5941D096-203D-423B-85EC-3848660C8CD3}" type="presOf" srcId="{22B48295-870A-487F-964B-022FD6720595}" destId="{2F817CE9-ED59-47B5-B430-182CA67F08F7}" srcOrd="0" destOrd="0" presId="urn:microsoft.com/office/officeart/2005/8/layout/radial2"/>
    <dgm:cxn modelId="{FD842E41-EBD2-49A8-8DCE-9DA68643C380}" srcId="{C007C9A2-D3D8-46A1-B763-246E0FA4264C}" destId="{B4E4AD3D-EFCF-495F-9B13-386B7F3B9E60}" srcOrd="3" destOrd="0" parTransId="{704BC812-83F9-4352-8072-53D0CDAEE505}" sibTransId="{479A7332-50F8-4F7A-94BE-74CA5BB1BE24}"/>
    <dgm:cxn modelId="{C66861E1-F4D1-4EC8-8EAD-73FF4418145B}" type="presOf" srcId="{704BC812-83F9-4352-8072-53D0CDAEE505}" destId="{B16C6E25-807E-4C4B-ADE4-4101B90D4938}" srcOrd="0" destOrd="0" presId="urn:microsoft.com/office/officeart/2005/8/layout/radial2"/>
    <dgm:cxn modelId="{D948B2ED-F3A4-45ED-8A44-88BF288ACEE1}" srcId="{632776ED-551C-419C-A138-7985E4DF50E1}" destId="{F407E80C-43EF-4228-9B1C-03C091185799}" srcOrd="0" destOrd="0" parTransId="{179D5D74-288F-447A-98C6-AE0DAC85B7DA}" sibTransId="{CA5CEBFD-F62B-4C3E-A84D-47898E7A5993}"/>
    <dgm:cxn modelId="{30BC07FA-070A-4BCF-8A66-92693F48C131}" type="presOf" srcId="{9B57D325-4162-4507-892E-B52C5E4EB09D}" destId="{B0F677C4-4FFA-48E3-A713-BEE08B09BF21}" srcOrd="0" destOrd="0" presId="urn:microsoft.com/office/officeart/2005/8/layout/radial2"/>
    <dgm:cxn modelId="{7B43483D-570D-4ADD-BBE5-3C5134A8F238}" type="presOf" srcId="{CD7F81E1-23B5-443B-8FA9-8CF210EEFFA6}" destId="{A47962BE-C079-490D-AD4A-B702826E2281}" srcOrd="0" destOrd="0" presId="urn:microsoft.com/office/officeart/2005/8/layout/radial2"/>
    <dgm:cxn modelId="{73D1F76F-4D50-4F5F-BC0D-79F9A0CDE683}" srcId="{4E113E55-D931-4E65-8C98-D9A7EF5EA84A}" destId="{9153AAA7-D1F3-4FEE-88E5-6541665FA3CC}" srcOrd="0" destOrd="0" parTransId="{5918068A-918C-40BA-9A7B-EDE5243EE709}" sibTransId="{A1A781BD-C545-4A83-BF06-4EEEEDA10601}"/>
    <dgm:cxn modelId="{22EF641B-0C77-45DD-B22E-EB309C4BE787}" type="presOf" srcId="{4E113E55-D931-4E65-8C98-D9A7EF5EA84A}" destId="{45CC1E0D-4465-4753-97B9-EC60034D5DCA}" srcOrd="0" destOrd="0" presId="urn:microsoft.com/office/officeart/2005/8/layout/radial2"/>
    <dgm:cxn modelId="{868BB52D-9F91-4E77-8A77-1096718CF2A6}" type="presOf" srcId="{9153AAA7-D1F3-4FEE-88E5-6541665FA3CC}" destId="{E45553D4-0F06-41AF-8363-47F7ECC9BDC1}" srcOrd="0" destOrd="0" presId="urn:microsoft.com/office/officeart/2005/8/layout/radial2"/>
    <dgm:cxn modelId="{FB03BBB9-631B-4C61-AD25-B2AB076EF4EB}" srcId="{C007C9A2-D3D8-46A1-B763-246E0FA4264C}" destId="{4E113E55-D931-4E65-8C98-D9A7EF5EA84A}" srcOrd="0" destOrd="0" parTransId="{22B48295-870A-487F-964B-022FD6720595}" sibTransId="{02DC98C7-AA48-44C4-8263-26FF57861A4C}"/>
    <dgm:cxn modelId="{00E45B91-0E16-4DC4-914C-69CD35CE09DC}" srcId="{CA975C50-7E4F-48E3-BD56-7337AA058CC4}" destId="{483BDA28-8B0F-49B8-9680-671E9BE50974}" srcOrd="0" destOrd="0" parTransId="{23600284-3991-4A4B-BB45-7BDA1BBB0F84}" sibTransId="{199B2A26-D344-4CFA-A6D8-A33A3595F09B}"/>
    <dgm:cxn modelId="{A820A5C2-1D8B-4313-89FD-0CA42E70155D}" type="presOf" srcId="{C007C9A2-D3D8-46A1-B763-246E0FA4264C}" destId="{FFC87E56-BFDA-4DFB-929C-814905FDFD01}" srcOrd="0" destOrd="0" presId="urn:microsoft.com/office/officeart/2005/8/layout/radial2"/>
    <dgm:cxn modelId="{4B0A072A-12B2-4FB5-ADFC-0A4739440696}" srcId="{B4E4AD3D-EFCF-495F-9B13-386B7F3B9E60}" destId="{830FFE84-3DD4-47A2-B058-EB7ACFD67744}" srcOrd="0" destOrd="0" parTransId="{E66071B3-E601-4987-944E-F9C016C4557C}" sibTransId="{61997FB3-795C-485B-9AE9-EAD72179B2F1}"/>
    <dgm:cxn modelId="{06E6D4D7-463C-4184-BFBB-0E9408E163D9}" srcId="{C007C9A2-D3D8-46A1-B763-246E0FA4264C}" destId="{632776ED-551C-419C-A138-7985E4DF50E1}" srcOrd="2" destOrd="0" parTransId="{9B57D325-4162-4507-892E-B52C5E4EB09D}" sibTransId="{93695294-2A50-4ABC-A9C1-D06E0F1FFCEC}"/>
    <dgm:cxn modelId="{A216C3F2-8BC8-4196-834C-A3AAFA4FC9F5}" type="presOf" srcId="{B4E4AD3D-EFCF-495F-9B13-386B7F3B9E60}" destId="{71E37FDA-5DB1-471E-866D-FCED5A3CDFB2}" srcOrd="0" destOrd="0" presId="urn:microsoft.com/office/officeart/2005/8/layout/radial2"/>
    <dgm:cxn modelId="{12CACDD6-88E2-4D3D-B5DC-379BC697D98A}" type="presOf" srcId="{483BDA28-8B0F-49B8-9680-671E9BE50974}" destId="{407C9AA6-CECC-4290-A062-225D87480742}" srcOrd="0" destOrd="0" presId="urn:microsoft.com/office/officeart/2005/8/layout/radial2"/>
    <dgm:cxn modelId="{DC687D30-63B9-4709-98C2-DCCC1B30F4F4}" type="presParOf" srcId="{FFC87E56-BFDA-4DFB-929C-814905FDFD01}" destId="{646F5128-9DF8-4371-BC49-D0B869D5A203}" srcOrd="0" destOrd="0" presId="urn:microsoft.com/office/officeart/2005/8/layout/radial2"/>
    <dgm:cxn modelId="{65F0DA31-CA4F-4EFD-A466-C61C37C7E74E}" type="presParOf" srcId="{646F5128-9DF8-4371-BC49-D0B869D5A203}" destId="{699F7C37-43BF-4410-9857-BC61E82B1304}" srcOrd="0" destOrd="0" presId="urn:microsoft.com/office/officeart/2005/8/layout/radial2"/>
    <dgm:cxn modelId="{047650B3-967C-43D5-8589-A6C71C9FC269}" type="presParOf" srcId="{699F7C37-43BF-4410-9857-BC61E82B1304}" destId="{BE16A145-DC4D-4EF8-81E4-335DBECD8356}" srcOrd="0" destOrd="0" presId="urn:microsoft.com/office/officeart/2005/8/layout/radial2"/>
    <dgm:cxn modelId="{E9C84F43-9D0D-45AB-8CB9-C911989BD615}" type="presParOf" srcId="{699F7C37-43BF-4410-9857-BC61E82B1304}" destId="{22928D5B-7226-4FE9-9F45-43B7CBCB6EE6}" srcOrd="1" destOrd="0" presId="urn:microsoft.com/office/officeart/2005/8/layout/radial2"/>
    <dgm:cxn modelId="{167516F4-343E-415D-A060-4DBFF2F8F5CE}" type="presParOf" srcId="{646F5128-9DF8-4371-BC49-D0B869D5A203}" destId="{2F817CE9-ED59-47B5-B430-182CA67F08F7}" srcOrd="1" destOrd="0" presId="urn:microsoft.com/office/officeart/2005/8/layout/radial2"/>
    <dgm:cxn modelId="{62B35F24-623C-4C16-9910-B912C5CEC41A}" type="presParOf" srcId="{646F5128-9DF8-4371-BC49-D0B869D5A203}" destId="{668231F1-D976-48B2-B4FE-B458BF55B60E}" srcOrd="2" destOrd="0" presId="urn:microsoft.com/office/officeart/2005/8/layout/radial2"/>
    <dgm:cxn modelId="{37068814-884C-41F8-A78B-E7C834B7C84D}" type="presParOf" srcId="{668231F1-D976-48B2-B4FE-B458BF55B60E}" destId="{45CC1E0D-4465-4753-97B9-EC60034D5DCA}" srcOrd="0" destOrd="0" presId="urn:microsoft.com/office/officeart/2005/8/layout/radial2"/>
    <dgm:cxn modelId="{DBBB89C0-83B0-46AE-ACD8-1EEDAD84A863}" type="presParOf" srcId="{668231F1-D976-48B2-B4FE-B458BF55B60E}" destId="{E45553D4-0F06-41AF-8363-47F7ECC9BDC1}" srcOrd="1" destOrd="0" presId="urn:microsoft.com/office/officeart/2005/8/layout/radial2"/>
    <dgm:cxn modelId="{7AFEEEB6-AD7A-4185-95AD-E31776E6FBBC}" type="presParOf" srcId="{646F5128-9DF8-4371-BC49-D0B869D5A203}" destId="{A47962BE-C079-490D-AD4A-B702826E2281}" srcOrd="3" destOrd="0" presId="urn:microsoft.com/office/officeart/2005/8/layout/radial2"/>
    <dgm:cxn modelId="{AEF57B16-E334-4165-BB21-A0AE49AFA897}" type="presParOf" srcId="{646F5128-9DF8-4371-BC49-D0B869D5A203}" destId="{C9FFF4AE-9EDB-47B3-A648-F07EB912EDB2}" srcOrd="4" destOrd="0" presId="urn:microsoft.com/office/officeart/2005/8/layout/radial2"/>
    <dgm:cxn modelId="{E803AE07-4525-40F2-AD50-9891082F2342}" type="presParOf" srcId="{C9FFF4AE-9EDB-47B3-A648-F07EB912EDB2}" destId="{BB30D857-E295-45BA-8CDB-B1DA6EFE548D}" srcOrd="0" destOrd="0" presId="urn:microsoft.com/office/officeart/2005/8/layout/radial2"/>
    <dgm:cxn modelId="{9C667941-22D6-4599-83EF-F07263A96E0A}" type="presParOf" srcId="{C9FFF4AE-9EDB-47B3-A648-F07EB912EDB2}" destId="{407C9AA6-CECC-4290-A062-225D87480742}" srcOrd="1" destOrd="0" presId="urn:microsoft.com/office/officeart/2005/8/layout/radial2"/>
    <dgm:cxn modelId="{CAEDDACB-C976-4D3B-8639-676D78B36010}" type="presParOf" srcId="{646F5128-9DF8-4371-BC49-D0B869D5A203}" destId="{B0F677C4-4FFA-48E3-A713-BEE08B09BF21}" srcOrd="5" destOrd="0" presId="urn:microsoft.com/office/officeart/2005/8/layout/radial2"/>
    <dgm:cxn modelId="{BFF293B4-26DD-4A5A-89C5-50239DAC56EE}" type="presParOf" srcId="{646F5128-9DF8-4371-BC49-D0B869D5A203}" destId="{E732F0FC-CEA5-49B3-BFCB-F9EEA2DBCE93}" srcOrd="6" destOrd="0" presId="urn:microsoft.com/office/officeart/2005/8/layout/radial2"/>
    <dgm:cxn modelId="{82BBC6F8-1AEB-4F7B-AB83-06762F558FBD}" type="presParOf" srcId="{E732F0FC-CEA5-49B3-BFCB-F9EEA2DBCE93}" destId="{9DE346FD-F92E-4B7F-AFF1-73B9E6508BFE}" srcOrd="0" destOrd="0" presId="urn:microsoft.com/office/officeart/2005/8/layout/radial2"/>
    <dgm:cxn modelId="{423AD2FA-FD91-44B2-89C4-BB3CC786A62A}" type="presParOf" srcId="{E732F0FC-CEA5-49B3-BFCB-F9EEA2DBCE93}" destId="{3414F4D1-730E-4877-B260-A9562CF5867F}" srcOrd="1" destOrd="0" presId="urn:microsoft.com/office/officeart/2005/8/layout/radial2"/>
    <dgm:cxn modelId="{80D69FF9-488E-41C4-AED3-6E51C0623068}" type="presParOf" srcId="{646F5128-9DF8-4371-BC49-D0B869D5A203}" destId="{B16C6E25-807E-4C4B-ADE4-4101B90D4938}" srcOrd="7" destOrd="0" presId="urn:microsoft.com/office/officeart/2005/8/layout/radial2"/>
    <dgm:cxn modelId="{45AED2F5-7970-49BB-8939-3F29CDEB2395}" type="presParOf" srcId="{646F5128-9DF8-4371-BC49-D0B869D5A203}" destId="{92FC3FEA-FCB0-45EB-A47B-2E0310100754}" srcOrd="8" destOrd="0" presId="urn:microsoft.com/office/officeart/2005/8/layout/radial2"/>
    <dgm:cxn modelId="{5D899427-29A1-4ABC-9BC3-25D3AD767F2A}" type="presParOf" srcId="{92FC3FEA-FCB0-45EB-A47B-2E0310100754}" destId="{71E37FDA-5DB1-471E-866D-FCED5A3CDFB2}" srcOrd="0" destOrd="0" presId="urn:microsoft.com/office/officeart/2005/8/layout/radial2"/>
    <dgm:cxn modelId="{569F4C60-F002-48B2-8A9F-99E29CC6CC53}" type="presParOf" srcId="{92FC3FEA-FCB0-45EB-A47B-2E0310100754}" destId="{943B042E-34E6-45AC-9BBD-C344B186AC0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6C6E25-807E-4C4B-ADE4-4101B90D4938}">
      <dsp:nvSpPr>
        <dsp:cNvPr id="0" name=""/>
        <dsp:cNvSpPr/>
      </dsp:nvSpPr>
      <dsp:spPr>
        <a:xfrm rot="3683546">
          <a:off x="2200785" y="2839082"/>
          <a:ext cx="747386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747386" y="1968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F677C4-4FFA-48E3-A713-BEE08B09BF21}">
      <dsp:nvSpPr>
        <dsp:cNvPr id="0" name=""/>
        <dsp:cNvSpPr/>
      </dsp:nvSpPr>
      <dsp:spPr>
        <a:xfrm rot="1312828">
          <a:off x="2612281" y="2299863"/>
          <a:ext cx="533621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533621" y="1968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7962BE-C079-490D-AD4A-B702826E2281}">
      <dsp:nvSpPr>
        <dsp:cNvPr id="0" name=""/>
        <dsp:cNvSpPr/>
      </dsp:nvSpPr>
      <dsp:spPr>
        <a:xfrm rot="20287172">
          <a:off x="2612281" y="1684121"/>
          <a:ext cx="533621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533621" y="1968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817CE9-ED59-47B5-B430-182CA67F08F7}">
      <dsp:nvSpPr>
        <dsp:cNvPr id="0" name=""/>
        <dsp:cNvSpPr/>
      </dsp:nvSpPr>
      <dsp:spPr>
        <a:xfrm rot="17916454">
          <a:off x="2200785" y="1144902"/>
          <a:ext cx="747386" cy="39375"/>
        </a:xfrm>
        <a:custGeom>
          <a:avLst/>
          <a:gdLst/>
          <a:ahLst/>
          <a:cxnLst/>
          <a:rect l="0" t="0" r="0" b="0"/>
          <a:pathLst>
            <a:path>
              <a:moveTo>
                <a:pt x="0" y="19687"/>
              </a:moveTo>
              <a:lnTo>
                <a:pt x="747386" y="1968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928D5B-7226-4FE9-9F45-43B7CBCB6EE6}">
      <dsp:nvSpPr>
        <dsp:cNvPr id="0" name=""/>
        <dsp:cNvSpPr/>
      </dsp:nvSpPr>
      <dsp:spPr>
        <a:xfrm>
          <a:off x="1371031" y="1270226"/>
          <a:ext cx="1482906" cy="148290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CC1E0D-4465-4753-97B9-EC60034D5DCA}">
      <dsp:nvSpPr>
        <dsp:cNvPr id="0" name=""/>
        <dsp:cNvSpPr/>
      </dsp:nvSpPr>
      <dsp:spPr>
        <a:xfrm>
          <a:off x="2521541" y="1083"/>
          <a:ext cx="889744" cy="889744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巡</a:t>
          </a:r>
          <a:endParaRPr lang="zh-TW" sz="39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2651841" y="131383"/>
        <a:ext cx="629144" cy="629144"/>
      </dsp:txXfrm>
    </dsp:sp>
    <dsp:sp modelId="{E45553D4-0F06-41AF-8363-47F7ECC9BDC1}">
      <dsp:nvSpPr>
        <dsp:cNvPr id="0" name=""/>
        <dsp:cNvSpPr/>
      </dsp:nvSpPr>
      <dsp:spPr>
        <a:xfrm>
          <a:off x="3500259" y="1083"/>
          <a:ext cx="1334616" cy="889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巡檢容器</a:t>
          </a:r>
          <a:endParaRPr lang="zh-TW" sz="29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3500259" y="1083"/>
        <a:ext cx="1334616" cy="889744"/>
      </dsp:txXfrm>
    </dsp:sp>
    <dsp:sp modelId="{BB30D857-E295-45BA-8CDB-B1DA6EFE548D}">
      <dsp:nvSpPr>
        <dsp:cNvPr id="0" name=""/>
        <dsp:cNvSpPr/>
      </dsp:nvSpPr>
      <dsp:spPr>
        <a:xfrm>
          <a:off x="3094636" y="993713"/>
          <a:ext cx="889744" cy="889744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倒</a:t>
          </a:r>
          <a:endParaRPr lang="zh-TW" sz="39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3224936" y="1124013"/>
        <a:ext cx="629144" cy="629144"/>
      </dsp:txXfrm>
    </dsp:sp>
    <dsp:sp modelId="{407C9AA6-CECC-4290-A062-225D87480742}">
      <dsp:nvSpPr>
        <dsp:cNvPr id="0" name=""/>
        <dsp:cNvSpPr/>
      </dsp:nvSpPr>
      <dsp:spPr>
        <a:xfrm>
          <a:off x="4073354" y="993713"/>
          <a:ext cx="1334616" cy="889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倒掉積水</a:t>
          </a:r>
          <a:endParaRPr lang="zh-TW" sz="29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4073354" y="993713"/>
        <a:ext cx="1334616" cy="889744"/>
      </dsp:txXfrm>
    </dsp:sp>
    <dsp:sp modelId="{9DE346FD-F92E-4B7F-AFF1-73B9E6508BFE}">
      <dsp:nvSpPr>
        <dsp:cNvPr id="0" name=""/>
        <dsp:cNvSpPr/>
      </dsp:nvSpPr>
      <dsp:spPr>
        <a:xfrm>
          <a:off x="3094636" y="2139902"/>
          <a:ext cx="889744" cy="889744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清</a:t>
          </a:r>
          <a:endParaRPr lang="zh-TW" sz="39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3224936" y="2270202"/>
        <a:ext cx="629144" cy="629144"/>
      </dsp:txXfrm>
    </dsp:sp>
    <dsp:sp modelId="{3414F4D1-730E-4877-B260-A9562CF5867F}">
      <dsp:nvSpPr>
        <dsp:cNvPr id="0" name=""/>
        <dsp:cNvSpPr/>
      </dsp:nvSpPr>
      <dsp:spPr>
        <a:xfrm>
          <a:off x="4073354" y="2139902"/>
          <a:ext cx="1334616" cy="889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清潔容器</a:t>
          </a:r>
          <a:endParaRPr lang="zh-TW" sz="29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4073354" y="2139902"/>
        <a:ext cx="1334616" cy="889744"/>
      </dsp:txXfrm>
    </dsp:sp>
    <dsp:sp modelId="{71E37FDA-5DB1-471E-866D-FCED5A3CDFB2}">
      <dsp:nvSpPr>
        <dsp:cNvPr id="0" name=""/>
        <dsp:cNvSpPr/>
      </dsp:nvSpPr>
      <dsp:spPr>
        <a:xfrm>
          <a:off x="2521541" y="3132532"/>
          <a:ext cx="889744" cy="889744"/>
        </a:xfrm>
        <a:prstGeom prst="ellipse">
          <a:avLst/>
        </a:prstGeom>
        <a:solidFill>
          <a:srgbClr val="33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9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刷</a:t>
          </a:r>
          <a:endParaRPr lang="zh-TW" sz="39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2651841" y="3262832"/>
        <a:ext cx="629144" cy="629144"/>
      </dsp:txXfrm>
    </dsp:sp>
    <dsp:sp modelId="{943B042E-34E6-45AC-9BBD-C344B186AC09}">
      <dsp:nvSpPr>
        <dsp:cNvPr id="0" name=""/>
        <dsp:cNvSpPr/>
      </dsp:nvSpPr>
      <dsp:spPr>
        <a:xfrm>
          <a:off x="3500259" y="3132532"/>
          <a:ext cx="1334616" cy="8897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>
              <a:latin typeface="文鼎特黑" panose="020B0609010101010101" pitchFamily="49" charset="-120"/>
              <a:ea typeface="文鼎特黑" panose="020B0609010101010101" pitchFamily="49" charset="-120"/>
            </a:rPr>
            <a:t>刷除蟲卵</a:t>
          </a:r>
          <a:endParaRPr lang="zh-TW" sz="2900" kern="1200" dirty="0">
            <a:latin typeface="文鼎特黑" panose="020B0609010101010101" pitchFamily="49" charset="-120"/>
            <a:ea typeface="文鼎特黑" panose="020B0609010101010101" pitchFamily="49" charset="-120"/>
          </a:endParaRPr>
        </a:p>
      </dsp:txBody>
      <dsp:txXfrm>
        <a:off x="3500259" y="3132532"/>
        <a:ext cx="1334616" cy="8897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09667" y="2955444"/>
            <a:ext cx="3305296" cy="3305296"/>
          </a:xfrm>
          <a:prstGeom prst="noSmoking">
            <a:avLst>
              <a:gd name="adj" fmla="val 1318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7536" l="397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6441">
            <a:off x="4514565" y="2820350"/>
            <a:ext cx="2294472" cy="189810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226" b="97536" l="397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04497">
            <a:off x="3485194" y="4152151"/>
            <a:ext cx="2567197" cy="212372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226" b="97536" l="397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02495" flipH="1">
            <a:off x="2770073" y="2963752"/>
            <a:ext cx="1947782" cy="1611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4075069615"/>
              </p:ext>
            </p:extLst>
          </p:nvPr>
        </p:nvGraphicFramePr>
        <p:xfrm>
          <a:off x="1515912" y="1645920"/>
          <a:ext cx="6779002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152606" y="4571999"/>
            <a:ext cx="2991394" cy="1737360"/>
          </a:xfrm>
          <a:prstGeom prst="rightArrow">
            <a:avLst/>
          </a:prstGeom>
          <a:solidFill>
            <a:srgbClr val="00B0F0"/>
          </a:solidFill>
          <a:ln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1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衛福部疾管</a:t>
            </a:r>
            <a:r>
              <a:rPr lang="zh-TW" altLang="en-US" sz="2800" dirty="0" smtClean="0">
                <a:solidFill>
                  <a:schemeClr val="tx1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署</a:t>
            </a:r>
            <a:endParaRPr lang="zh-TW" altLang="en-US" sz="2800" dirty="0">
              <a:solidFill>
                <a:schemeClr val="tx1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634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文鼎特黑</vt:lpstr>
      <vt:lpstr>文鼎新潮ＰＯＰ體P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2019-10-15T07:50:25Z</dcterms:modified>
</cp:coreProperties>
</file>