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122819-AF97-4604-B59E-45782AA93C5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44F0FDB-50CD-4AB5-BE85-F2B89759CBC7}">
      <dgm:prSet/>
      <dgm:spPr/>
      <dgm:t>
        <a:bodyPr/>
        <a:lstStyle/>
        <a:p>
          <a:pPr rtl="0"/>
          <a:r>
            <a:rPr lang="zh-TW" dirty="0" smtClean="0">
              <a:latin typeface="Freestyle Script" panose="030804020302050B0404" pitchFamily="66" charset="0"/>
            </a:rPr>
            <a:t>巡</a:t>
          </a:r>
          <a:endParaRPr lang="zh-TW" dirty="0">
            <a:latin typeface="Freestyle Script" panose="030804020302050B0404" pitchFamily="66" charset="0"/>
          </a:endParaRPr>
        </a:p>
      </dgm:t>
    </dgm:pt>
    <dgm:pt modelId="{BA98A548-31D6-4110-BBA8-BC50D02DBDB3}" type="parTrans" cxnId="{0A844B16-CE5F-4FA8-8DAC-D2A4EEB36036}">
      <dgm:prSet/>
      <dgm:spPr/>
      <dgm:t>
        <a:bodyPr/>
        <a:lstStyle/>
        <a:p>
          <a:endParaRPr lang="zh-TW" altLang="en-US"/>
        </a:p>
      </dgm:t>
    </dgm:pt>
    <dgm:pt modelId="{9C83000E-CAE2-4BDA-A7FD-BAC624ECDE88}" type="sibTrans" cxnId="{0A844B16-CE5F-4FA8-8DAC-D2A4EEB36036}">
      <dgm:prSet/>
      <dgm:spPr/>
      <dgm:t>
        <a:bodyPr/>
        <a:lstStyle/>
        <a:p>
          <a:endParaRPr lang="zh-TW" altLang="en-US"/>
        </a:p>
      </dgm:t>
    </dgm:pt>
    <dgm:pt modelId="{9052CE7C-2589-470E-984F-446F27365998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巡檢容器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B817A053-385D-4C86-9BB2-1074F338023B}" type="parTrans" cxnId="{22D67AB5-FF2D-4C57-8F8D-879382B8C20A}">
      <dgm:prSet/>
      <dgm:spPr/>
      <dgm:t>
        <a:bodyPr/>
        <a:lstStyle/>
        <a:p>
          <a:endParaRPr lang="zh-TW" altLang="en-US"/>
        </a:p>
      </dgm:t>
    </dgm:pt>
    <dgm:pt modelId="{0F6531A1-177A-48EA-B18C-CBF02CCEDB97}" type="sibTrans" cxnId="{22D67AB5-FF2D-4C57-8F8D-879382B8C20A}">
      <dgm:prSet/>
      <dgm:spPr/>
      <dgm:t>
        <a:bodyPr/>
        <a:lstStyle/>
        <a:p>
          <a:endParaRPr lang="zh-TW" altLang="en-US"/>
        </a:p>
      </dgm:t>
    </dgm:pt>
    <dgm:pt modelId="{A16F7FC3-19D0-42F8-8145-5609DF6EB273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CFFC5C81-42E0-4C23-A42C-D36461D083F8}" type="parTrans" cxnId="{8D8EA04D-0DE4-44A6-9753-204AFAA2D66D}">
      <dgm:prSet/>
      <dgm:spPr/>
      <dgm:t>
        <a:bodyPr/>
        <a:lstStyle/>
        <a:p>
          <a:endParaRPr lang="zh-TW" altLang="en-US"/>
        </a:p>
      </dgm:t>
    </dgm:pt>
    <dgm:pt modelId="{1FD3EE02-C095-46C9-88AE-E5691695449D}" type="sibTrans" cxnId="{8D8EA04D-0DE4-44A6-9753-204AFAA2D66D}">
      <dgm:prSet/>
      <dgm:spPr/>
      <dgm:t>
        <a:bodyPr/>
        <a:lstStyle/>
        <a:p>
          <a:endParaRPr lang="zh-TW" altLang="en-US"/>
        </a:p>
      </dgm:t>
    </dgm:pt>
    <dgm:pt modelId="{B54A7DAA-27C5-431C-9CC5-7F6B355CA614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440E44AB-5546-48A5-AAE9-A6442222D605}" type="parTrans" cxnId="{08AAAAC4-EBA8-4359-BF94-2DB0B5B85277}">
      <dgm:prSet/>
      <dgm:spPr/>
      <dgm:t>
        <a:bodyPr/>
        <a:lstStyle/>
        <a:p>
          <a:endParaRPr lang="zh-TW" altLang="en-US"/>
        </a:p>
      </dgm:t>
    </dgm:pt>
    <dgm:pt modelId="{BF971A29-A77D-4DAF-B42D-7C601AAA032E}" type="sibTrans" cxnId="{08AAAAC4-EBA8-4359-BF94-2DB0B5B85277}">
      <dgm:prSet/>
      <dgm:spPr/>
      <dgm:t>
        <a:bodyPr/>
        <a:lstStyle/>
        <a:p>
          <a:endParaRPr lang="zh-TW" altLang="en-US"/>
        </a:p>
      </dgm:t>
    </dgm:pt>
    <dgm:pt modelId="{3AA90E3D-16DE-4769-81BA-7C8CB6B5E87F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B87167DD-0D2F-464C-8AF0-CAA9606D36F9}" type="parTrans" cxnId="{9C855418-3569-479C-8164-DF6D475EB106}">
      <dgm:prSet/>
      <dgm:spPr/>
      <dgm:t>
        <a:bodyPr/>
        <a:lstStyle/>
        <a:p>
          <a:endParaRPr lang="zh-TW" altLang="en-US"/>
        </a:p>
      </dgm:t>
    </dgm:pt>
    <dgm:pt modelId="{ED360A5E-876C-4002-BDBF-E8C204906508}" type="sibTrans" cxnId="{9C855418-3569-479C-8164-DF6D475EB106}">
      <dgm:prSet/>
      <dgm:spPr/>
      <dgm:t>
        <a:bodyPr/>
        <a:lstStyle/>
        <a:p>
          <a:endParaRPr lang="zh-TW" altLang="en-US"/>
        </a:p>
      </dgm:t>
    </dgm:pt>
    <dgm:pt modelId="{A5957838-5904-4A07-B0AA-21CDB746E5D4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B03D9F74-8112-4860-A4C0-F62F76FF9E83}" type="parTrans" cxnId="{36900993-8832-41CA-8F5A-B26A61DF15AF}">
      <dgm:prSet/>
      <dgm:spPr/>
      <dgm:t>
        <a:bodyPr/>
        <a:lstStyle/>
        <a:p>
          <a:endParaRPr lang="zh-TW" altLang="en-US"/>
        </a:p>
      </dgm:t>
    </dgm:pt>
    <dgm:pt modelId="{C877B86C-37D8-4F64-9EBA-66D4B3EEBD56}" type="sibTrans" cxnId="{36900993-8832-41CA-8F5A-B26A61DF15AF}">
      <dgm:prSet/>
      <dgm:spPr/>
      <dgm:t>
        <a:bodyPr/>
        <a:lstStyle/>
        <a:p>
          <a:endParaRPr lang="zh-TW" altLang="en-US"/>
        </a:p>
      </dgm:t>
    </dgm:pt>
    <dgm:pt modelId="{C95463DB-2D81-4668-8E9E-D497B64F2B2A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DABB376B-A720-4711-8B45-F7EEDD16DA16}" type="parTrans" cxnId="{8FC3565F-53B3-462A-909F-C333D12A0737}">
      <dgm:prSet/>
      <dgm:spPr/>
      <dgm:t>
        <a:bodyPr/>
        <a:lstStyle/>
        <a:p>
          <a:endParaRPr lang="zh-TW" altLang="en-US"/>
        </a:p>
      </dgm:t>
    </dgm:pt>
    <dgm:pt modelId="{EEF9BF32-6B59-4ABB-80A7-C9151636696A}" type="sibTrans" cxnId="{8FC3565F-53B3-462A-909F-C333D12A0737}">
      <dgm:prSet/>
      <dgm:spPr/>
      <dgm:t>
        <a:bodyPr/>
        <a:lstStyle/>
        <a:p>
          <a:endParaRPr lang="zh-TW" altLang="en-US"/>
        </a:p>
      </dgm:t>
    </dgm:pt>
    <dgm:pt modelId="{D336F3C9-5293-46F3-A784-F23996911836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刷除蟲卵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2700B4C8-DF9E-405D-AEAB-ACC85187E31C}" type="parTrans" cxnId="{FDCF329A-0649-4514-8BD6-B266CC086959}">
      <dgm:prSet/>
      <dgm:spPr/>
      <dgm:t>
        <a:bodyPr/>
        <a:lstStyle/>
        <a:p>
          <a:endParaRPr lang="zh-TW" altLang="en-US"/>
        </a:p>
      </dgm:t>
    </dgm:pt>
    <dgm:pt modelId="{1FF9E158-41E8-4D88-A959-30577228A933}" type="sibTrans" cxnId="{FDCF329A-0649-4514-8BD6-B266CC086959}">
      <dgm:prSet/>
      <dgm:spPr/>
      <dgm:t>
        <a:bodyPr/>
        <a:lstStyle/>
        <a:p>
          <a:endParaRPr lang="zh-TW" altLang="en-US"/>
        </a:p>
      </dgm:t>
    </dgm:pt>
    <dgm:pt modelId="{9E2295AA-5BE1-476F-8D08-CF3D2E214F1E}" type="pres">
      <dgm:prSet presAssocID="{EF122819-AF97-4604-B59E-45782AA93C5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A4D610C-5150-4755-BA0D-E83E0E0DEBDA}" type="pres">
      <dgm:prSet presAssocID="{EF122819-AF97-4604-B59E-45782AA93C5E}" presName="cycle" presStyleCnt="0"/>
      <dgm:spPr/>
    </dgm:pt>
    <dgm:pt modelId="{B131991B-675A-43AB-9678-C2A5F2F7D22B}" type="pres">
      <dgm:prSet presAssocID="{EF122819-AF97-4604-B59E-45782AA93C5E}" presName="centerShape" presStyleCnt="0"/>
      <dgm:spPr/>
    </dgm:pt>
    <dgm:pt modelId="{D953A3F2-2E05-442C-9C4C-118AEE9E556D}" type="pres">
      <dgm:prSet presAssocID="{EF122819-AF97-4604-B59E-45782AA93C5E}" presName="connSite" presStyleLbl="node1" presStyleIdx="0" presStyleCnt="5"/>
      <dgm:spPr/>
    </dgm:pt>
    <dgm:pt modelId="{BF3D7DB1-A9DD-4028-9741-25629B85C505}" type="pres">
      <dgm:prSet presAssocID="{EF122819-AF97-4604-B59E-45782AA93C5E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2EC9925-79CC-485A-88BA-12D16C30AB5B}" type="pres">
      <dgm:prSet presAssocID="{BA98A548-31D6-4110-BBA8-BC50D02DBDB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F3C5C59-FFBC-4E81-9C5F-254BCA8241A4}" type="pres">
      <dgm:prSet presAssocID="{A44F0FDB-50CD-4AB5-BE85-F2B89759CBC7}" presName="node" presStyleCnt="0"/>
      <dgm:spPr/>
    </dgm:pt>
    <dgm:pt modelId="{AC393A4B-80D7-4B8A-BD0C-23D673F2BA93}" type="pres">
      <dgm:prSet presAssocID="{A44F0FDB-50CD-4AB5-BE85-F2B89759CBC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219B72-FC6A-47CE-80D0-4BF00D372A9E}" type="pres">
      <dgm:prSet presAssocID="{A44F0FDB-50CD-4AB5-BE85-F2B89759CBC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F111BE-FE00-40E5-B966-BA8BF488C682}" type="pres">
      <dgm:prSet presAssocID="{CFFC5C81-42E0-4C23-A42C-D36461D083F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507DE2D-4D08-4512-9BCD-8FFF95D0235C}" type="pres">
      <dgm:prSet presAssocID="{A16F7FC3-19D0-42F8-8145-5609DF6EB273}" presName="node" presStyleCnt="0"/>
      <dgm:spPr/>
    </dgm:pt>
    <dgm:pt modelId="{CBF14749-338C-4812-9EDD-C3D1D0543209}" type="pres">
      <dgm:prSet presAssocID="{A16F7FC3-19D0-42F8-8145-5609DF6EB273}" presName="parentNode" presStyleLbl="node1" presStyleIdx="2" presStyleCnt="5" custLinFactNeighborX="5766" custLinFactNeighborY="854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FB253E-3A9B-45A7-8A6E-6F149C95DA38}" type="pres">
      <dgm:prSet presAssocID="{A16F7FC3-19D0-42F8-8145-5609DF6EB27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01DD8B-3485-4D8B-95DF-2CCE25F1B460}" type="pres">
      <dgm:prSet presAssocID="{B87167DD-0D2F-464C-8AF0-CAA9606D36F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0496D07-F138-43C4-B58B-024C5E6D4534}" type="pres">
      <dgm:prSet presAssocID="{3AA90E3D-16DE-4769-81BA-7C8CB6B5E87F}" presName="node" presStyleCnt="0"/>
      <dgm:spPr/>
    </dgm:pt>
    <dgm:pt modelId="{A07F8963-AC46-4969-87A5-1A94DDA59C5D}" type="pres">
      <dgm:prSet presAssocID="{3AA90E3D-16DE-4769-81BA-7C8CB6B5E87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061EA7-62F1-44E3-90B4-E087CD320F81}" type="pres">
      <dgm:prSet presAssocID="{3AA90E3D-16DE-4769-81BA-7C8CB6B5E87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3FE101-18EB-4758-BE5C-B2F56906CABD}" type="pres">
      <dgm:prSet presAssocID="{DABB376B-A720-4711-8B45-F7EEDD16DA1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1B3306C-3868-4D47-9BEB-EBF53C230965}" type="pres">
      <dgm:prSet presAssocID="{C95463DB-2D81-4668-8E9E-D497B64F2B2A}" presName="node" presStyleCnt="0"/>
      <dgm:spPr/>
    </dgm:pt>
    <dgm:pt modelId="{6768E9F8-668A-419C-8E63-F11F6B3C6A84}" type="pres">
      <dgm:prSet presAssocID="{C95463DB-2D81-4668-8E9E-D497B64F2B2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A4E001-13C3-4F09-ABBF-D8E78573B8DA}" type="pres">
      <dgm:prSet presAssocID="{C95463DB-2D81-4668-8E9E-D497B64F2B2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C855418-3569-479C-8164-DF6D475EB106}" srcId="{EF122819-AF97-4604-B59E-45782AA93C5E}" destId="{3AA90E3D-16DE-4769-81BA-7C8CB6B5E87F}" srcOrd="2" destOrd="0" parTransId="{B87167DD-0D2F-464C-8AF0-CAA9606D36F9}" sibTransId="{ED360A5E-876C-4002-BDBF-E8C204906508}"/>
    <dgm:cxn modelId="{00E9D1AE-5BD1-473E-9760-422939FFE444}" type="presOf" srcId="{B87167DD-0D2F-464C-8AF0-CAA9606D36F9}" destId="{7401DD8B-3485-4D8B-95DF-2CCE25F1B460}" srcOrd="0" destOrd="0" presId="urn:microsoft.com/office/officeart/2005/8/layout/radial2"/>
    <dgm:cxn modelId="{A2251F08-CA43-4E15-89DA-12C59E915AC0}" type="presOf" srcId="{B54A7DAA-27C5-431C-9CC5-7F6B355CA614}" destId="{B8FB253E-3A9B-45A7-8A6E-6F149C95DA38}" srcOrd="0" destOrd="0" presId="urn:microsoft.com/office/officeart/2005/8/layout/radial2"/>
    <dgm:cxn modelId="{96E387B4-CFF9-49A2-A210-434D049F8149}" type="presOf" srcId="{C95463DB-2D81-4668-8E9E-D497B64F2B2A}" destId="{6768E9F8-668A-419C-8E63-F11F6B3C6A84}" srcOrd="0" destOrd="0" presId="urn:microsoft.com/office/officeart/2005/8/layout/radial2"/>
    <dgm:cxn modelId="{22D67AB5-FF2D-4C57-8F8D-879382B8C20A}" srcId="{A44F0FDB-50CD-4AB5-BE85-F2B89759CBC7}" destId="{9052CE7C-2589-470E-984F-446F27365998}" srcOrd="0" destOrd="0" parTransId="{B817A053-385D-4C86-9BB2-1074F338023B}" sibTransId="{0F6531A1-177A-48EA-B18C-CBF02CCEDB97}"/>
    <dgm:cxn modelId="{E1D13A63-8EF9-4CD1-BBD3-856A0E1941DD}" type="presOf" srcId="{DABB376B-A720-4711-8B45-F7EEDD16DA16}" destId="{063FE101-18EB-4758-BE5C-B2F56906CABD}" srcOrd="0" destOrd="0" presId="urn:microsoft.com/office/officeart/2005/8/layout/radial2"/>
    <dgm:cxn modelId="{7F2FFD36-8771-49C4-9103-D41ED1957CE2}" type="presOf" srcId="{D336F3C9-5293-46F3-A784-F23996911836}" destId="{ABA4E001-13C3-4F09-ABBF-D8E78573B8DA}" srcOrd="0" destOrd="0" presId="urn:microsoft.com/office/officeart/2005/8/layout/radial2"/>
    <dgm:cxn modelId="{4E8C7257-311B-4391-809E-6A669E2D05EE}" type="presOf" srcId="{A16F7FC3-19D0-42F8-8145-5609DF6EB273}" destId="{CBF14749-338C-4812-9EDD-C3D1D0543209}" srcOrd="0" destOrd="0" presId="urn:microsoft.com/office/officeart/2005/8/layout/radial2"/>
    <dgm:cxn modelId="{8D8EA04D-0DE4-44A6-9753-204AFAA2D66D}" srcId="{EF122819-AF97-4604-B59E-45782AA93C5E}" destId="{A16F7FC3-19D0-42F8-8145-5609DF6EB273}" srcOrd="1" destOrd="0" parTransId="{CFFC5C81-42E0-4C23-A42C-D36461D083F8}" sibTransId="{1FD3EE02-C095-46C9-88AE-E5691695449D}"/>
    <dgm:cxn modelId="{36900993-8832-41CA-8F5A-B26A61DF15AF}" srcId="{3AA90E3D-16DE-4769-81BA-7C8CB6B5E87F}" destId="{A5957838-5904-4A07-B0AA-21CDB746E5D4}" srcOrd="0" destOrd="0" parTransId="{B03D9F74-8112-4860-A4C0-F62F76FF9E83}" sibTransId="{C877B86C-37D8-4F64-9EBA-66D4B3EEBD56}"/>
    <dgm:cxn modelId="{7F0E0A08-5F30-469F-8091-DF4583350D46}" type="presOf" srcId="{3AA90E3D-16DE-4769-81BA-7C8CB6B5E87F}" destId="{A07F8963-AC46-4969-87A5-1A94DDA59C5D}" srcOrd="0" destOrd="0" presId="urn:microsoft.com/office/officeart/2005/8/layout/radial2"/>
    <dgm:cxn modelId="{2409FCAD-6A0E-4C4F-A995-BD5ED5AB8C1C}" type="presOf" srcId="{CFFC5C81-42E0-4C23-A42C-D36461D083F8}" destId="{3CF111BE-FE00-40E5-B966-BA8BF488C682}" srcOrd="0" destOrd="0" presId="urn:microsoft.com/office/officeart/2005/8/layout/radial2"/>
    <dgm:cxn modelId="{FDCF329A-0649-4514-8BD6-B266CC086959}" srcId="{C95463DB-2D81-4668-8E9E-D497B64F2B2A}" destId="{D336F3C9-5293-46F3-A784-F23996911836}" srcOrd="0" destOrd="0" parTransId="{2700B4C8-DF9E-405D-AEAB-ACC85187E31C}" sibTransId="{1FF9E158-41E8-4D88-A959-30577228A933}"/>
    <dgm:cxn modelId="{0A844B16-CE5F-4FA8-8DAC-D2A4EEB36036}" srcId="{EF122819-AF97-4604-B59E-45782AA93C5E}" destId="{A44F0FDB-50CD-4AB5-BE85-F2B89759CBC7}" srcOrd="0" destOrd="0" parTransId="{BA98A548-31D6-4110-BBA8-BC50D02DBDB3}" sibTransId="{9C83000E-CAE2-4BDA-A7FD-BAC624ECDE88}"/>
    <dgm:cxn modelId="{8A48382E-A671-4553-A947-FE228523780D}" type="presOf" srcId="{9052CE7C-2589-470E-984F-446F27365998}" destId="{F8219B72-FC6A-47CE-80D0-4BF00D372A9E}" srcOrd="0" destOrd="0" presId="urn:microsoft.com/office/officeart/2005/8/layout/radial2"/>
    <dgm:cxn modelId="{7B7457C9-E133-4F51-AAE4-9C815D21EC38}" type="presOf" srcId="{BA98A548-31D6-4110-BBA8-BC50D02DBDB3}" destId="{F2EC9925-79CC-485A-88BA-12D16C30AB5B}" srcOrd="0" destOrd="0" presId="urn:microsoft.com/office/officeart/2005/8/layout/radial2"/>
    <dgm:cxn modelId="{FA92487A-5F45-48D6-893D-E0C8FF365D09}" type="presOf" srcId="{A44F0FDB-50CD-4AB5-BE85-F2B89759CBC7}" destId="{AC393A4B-80D7-4B8A-BD0C-23D673F2BA93}" srcOrd="0" destOrd="0" presId="urn:microsoft.com/office/officeart/2005/8/layout/radial2"/>
    <dgm:cxn modelId="{A7E6749C-1CA8-4582-BD8E-958B1641B2FE}" type="presOf" srcId="{EF122819-AF97-4604-B59E-45782AA93C5E}" destId="{9E2295AA-5BE1-476F-8D08-CF3D2E214F1E}" srcOrd="0" destOrd="0" presId="urn:microsoft.com/office/officeart/2005/8/layout/radial2"/>
    <dgm:cxn modelId="{C45BCF0B-CAB9-40B5-824E-FCE68EF0EF2D}" type="presOf" srcId="{A5957838-5904-4A07-B0AA-21CDB746E5D4}" destId="{0A061EA7-62F1-44E3-90B4-E087CD320F81}" srcOrd="0" destOrd="0" presId="urn:microsoft.com/office/officeart/2005/8/layout/radial2"/>
    <dgm:cxn modelId="{8FC3565F-53B3-462A-909F-C333D12A0737}" srcId="{EF122819-AF97-4604-B59E-45782AA93C5E}" destId="{C95463DB-2D81-4668-8E9E-D497B64F2B2A}" srcOrd="3" destOrd="0" parTransId="{DABB376B-A720-4711-8B45-F7EEDD16DA16}" sibTransId="{EEF9BF32-6B59-4ABB-80A7-C9151636696A}"/>
    <dgm:cxn modelId="{08AAAAC4-EBA8-4359-BF94-2DB0B5B85277}" srcId="{A16F7FC3-19D0-42F8-8145-5609DF6EB273}" destId="{B54A7DAA-27C5-431C-9CC5-7F6B355CA614}" srcOrd="0" destOrd="0" parTransId="{440E44AB-5546-48A5-AAE9-A6442222D605}" sibTransId="{BF971A29-A77D-4DAF-B42D-7C601AAA032E}"/>
    <dgm:cxn modelId="{12FFC874-FADD-4334-B2BB-AC3757E1D93C}" type="presParOf" srcId="{9E2295AA-5BE1-476F-8D08-CF3D2E214F1E}" destId="{5A4D610C-5150-4755-BA0D-E83E0E0DEBDA}" srcOrd="0" destOrd="0" presId="urn:microsoft.com/office/officeart/2005/8/layout/radial2"/>
    <dgm:cxn modelId="{5B4BC8EC-3FC8-45AB-8F71-9158EA11E409}" type="presParOf" srcId="{5A4D610C-5150-4755-BA0D-E83E0E0DEBDA}" destId="{B131991B-675A-43AB-9678-C2A5F2F7D22B}" srcOrd="0" destOrd="0" presId="urn:microsoft.com/office/officeart/2005/8/layout/radial2"/>
    <dgm:cxn modelId="{BCF73C3A-6F88-4589-8738-D81F16FD5F4C}" type="presParOf" srcId="{B131991B-675A-43AB-9678-C2A5F2F7D22B}" destId="{D953A3F2-2E05-442C-9C4C-118AEE9E556D}" srcOrd="0" destOrd="0" presId="urn:microsoft.com/office/officeart/2005/8/layout/radial2"/>
    <dgm:cxn modelId="{D083C064-DD7C-4A97-9B50-6BA9166E8D98}" type="presParOf" srcId="{B131991B-675A-43AB-9678-C2A5F2F7D22B}" destId="{BF3D7DB1-A9DD-4028-9741-25629B85C505}" srcOrd="1" destOrd="0" presId="urn:microsoft.com/office/officeart/2005/8/layout/radial2"/>
    <dgm:cxn modelId="{D5C0178A-AFF1-49C7-B5AF-3B9CB6833ABD}" type="presParOf" srcId="{5A4D610C-5150-4755-BA0D-E83E0E0DEBDA}" destId="{F2EC9925-79CC-485A-88BA-12D16C30AB5B}" srcOrd="1" destOrd="0" presId="urn:microsoft.com/office/officeart/2005/8/layout/radial2"/>
    <dgm:cxn modelId="{38EE0568-1217-4D02-80DD-D84A36C0D293}" type="presParOf" srcId="{5A4D610C-5150-4755-BA0D-E83E0E0DEBDA}" destId="{4F3C5C59-FFBC-4E81-9C5F-254BCA8241A4}" srcOrd="2" destOrd="0" presId="urn:microsoft.com/office/officeart/2005/8/layout/radial2"/>
    <dgm:cxn modelId="{95A4A4EA-A99F-4185-8366-F0FE7C55C58D}" type="presParOf" srcId="{4F3C5C59-FFBC-4E81-9C5F-254BCA8241A4}" destId="{AC393A4B-80D7-4B8A-BD0C-23D673F2BA93}" srcOrd="0" destOrd="0" presId="urn:microsoft.com/office/officeart/2005/8/layout/radial2"/>
    <dgm:cxn modelId="{F58BC568-F53C-4B0E-843E-C70C9E3F80D7}" type="presParOf" srcId="{4F3C5C59-FFBC-4E81-9C5F-254BCA8241A4}" destId="{F8219B72-FC6A-47CE-80D0-4BF00D372A9E}" srcOrd="1" destOrd="0" presId="urn:microsoft.com/office/officeart/2005/8/layout/radial2"/>
    <dgm:cxn modelId="{48B9FE15-BC41-47CC-A52C-86C4C458FF27}" type="presParOf" srcId="{5A4D610C-5150-4755-BA0D-E83E0E0DEBDA}" destId="{3CF111BE-FE00-40E5-B966-BA8BF488C682}" srcOrd="3" destOrd="0" presId="urn:microsoft.com/office/officeart/2005/8/layout/radial2"/>
    <dgm:cxn modelId="{7A525D50-BD51-448D-AE15-77FF8F5172D0}" type="presParOf" srcId="{5A4D610C-5150-4755-BA0D-E83E0E0DEBDA}" destId="{6507DE2D-4D08-4512-9BCD-8FFF95D0235C}" srcOrd="4" destOrd="0" presId="urn:microsoft.com/office/officeart/2005/8/layout/radial2"/>
    <dgm:cxn modelId="{FF22C053-1195-42F9-8FFB-E1E8D559A33D}" type="presParOf" srcId="{6507DE2D-4D08-4512-9BCD-8FFF95D0235C}" destId="{CBF14749-338C-4812-9EDD-C3D1D0543209}" srcOrd="0" destOrd="0" presId="urn:microsoft.com/office/officeart/2005/8/layout/radial2"/>
    <dgm:cxn modelId="{45DFD402-ED9D-46DB-BAC2-1D041A82EC50}" type="presParOf" srcId="{6507DE2D-4D08-4512-9BCD-8FFF95D0235C}" destId="{B8FB253E-3A9B-45A7-8A6E-6F149C95DA38}" srcOrd="1" destOrd="0" presId="urn:microsoft.com/office/officeart/2005/8/layout/radial2"/>
    <dgm:cxn modelId="{6C4CF5D5-5B11-4511-95C1-6E7D34759F37}" type="presParOf" srcId="{5A4D610C-5150-4755-BA0D-E83E0E0DEBDA}" destId="{7401DD8B-3485-4D8B-95DF-2CCE25F1B460}" srcOrd="5" destOrd="0" presId="urn:microsoft.com/office/officeart/2005/8/layout/radial2"/>
    <dgm:cxn modelId="{FCC24DF2-BF29-4790-BEAD-D306F862FCE3}" type="presParOf" srcId="{5A4D610C-5150-4755-BA0D-E83E0E0DEBDA}" destId="{D0496D07-F138-43C4-B58B-024C5E6D4534}" srcOrd="6" destOrd="0" presId="urn:microsoft.com/office/officeart/2005/8/layout/radial2"/>
    <dgm:cxn modelId="{D8A494B8-2C1E-4EF5-9977-3F18115E293E}" type="presParOf" srcId="{D0496D07-F138-43C4-B58B-024C5E6D4534}" destId="{A07F8963-AC46-4969-87A5-1A94DDA59C5D}" srcOrd="0" destOrd="0" presId="urn:microsoft.com/office/officeart/2005/8/layout/radial2"/>
    <dgm:cxn modelId="{06D48975-C181-4E72-A332-F43E996C225F}" type="presParOf" srcId="{D0496D07-F138-43C4-B58B-024C5E6D4534}" destId="{0A061EA7-62F1-44E3-90B4-E087CD320F81}" srcOrd="1" destOrd="0" presId="urn:microsoft.com/office/officeart/2005/8/layout/radial2"/>
    <dgm:cxn modelId="{926B791C-5E20-4A28-A0B2-BBB54E863CC9}" type="presParOf" srcId="{5A4D610C-5150-4755-BA0D-E83E0E0DEBDA}" destId="{063FE101-18EB-4758-BE5C-B2F56906CABD}" srcOrd="7" destOrd="0" presId="urn:microsoft.com/office/officeart/2005/8/layout/radial2"/>
    <dgm:cxn modelId="{43D37835-4F49-4423-B792-07EC82600347}" type="presParOf" srcId="{5A4D610C-5150-4755-BA0D-E83E0E0DEBDA}" destId="{F1B3306C-3868-4D47-9BEB-EBF53C230965}" srcOrd="8" destOrd="0" presId="urn:microsoft.com/office/officeart/2005/8/layout/radial2"/>
    <dgm:cxn modelId="{90EA6D7F-F084-4A2A-BCFD-1528EA63ECCC}" type="presParOf" srcId="{F1B3306C-3868-4D47-9BEB-EBF53C230965}" destId="{6768E9F8-668A-419C-8E63-F11F6B3C6A84}" srcOrd="0" destOrd="0" presId="urn:microsoft.com/office/officeart/2005/8/layout/radial2"/>
    <dgm:cxn modelId="{38A4C7D7-A8CB-4239-A9D9-98EEBCEB75FC}" type="presParOf" srcId="{F1B3306C-3868-4D47-9BEB-EBF53C230965}" destId="{ABA4E001-13C3-4F09-ABBF-D8E78573B8D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FE101-18EB-4758-BE5C-B2F56906CABD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1DD8B-3485-4D8B-95DF-2CCE25F1B460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F111BE-FE00-40E5-B966-BA8BF488C682}">
      <dsp:nvSpPr>
        <dsp:cNvPr id="0" name=""/>
        <dsp:cNvSpPr/>
      </dsp:nvSpPr>
      <dsp:spPr>
        <a:xfrm rot="20484987">
          <a:off x="2316344" y="1358309"/>
          <a:ext cx="447255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47255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EC9925-79CC-485A-88BA-12D16C30AB5B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D7DB1-A9DD-4028-9741-25629B85C505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93A4B-80D7-4B8A-BD0C-23D673F2BA93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Freestyle Script" panose="030804020302050B0404" pitchFamily="66" charset="0"/>
            </a:rPr>
            <a:t>巡</a:t>
          </a:r>
          <a:endParaRPr lang="zh-TW" sz="2900" kern="1200" dirty="0">
            <a:latin typeface="Freestyle Script" panose="030804020302050B0404" pitchFamily="66" charset="0"/>
          </a:endParaRPr>
        </a:p>
      </dsp:txBody>
      <dsp:txXfrm>
        <a:off x="2344256" y="103246"/>
        <a:ext cx="495733" cy="495733"/>
      </dsp:txXfrm>
    </dsp:sp>
    <dsp:sp modelId="{F8219B72-FC6A-47CE-80D0-4BF00D372A9E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巡檢容器</a:t>
          </a:r>
          <a:endParaRPr lang="zh-TW" sz="2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012766" y="576"/>
        <a:ext cx="1051609" cy="701073"/>
      </dsp:txXfrm>
    </dsp:sp>
    <dsp:sp modelId="{CBF14749-338C-4812-9EDD-C3D1D0543209}">
      <dsp:nvSpPr>
        <dsp:cNvPr id="0" name=""/>
        <dsp:cNvSpPr/>
      </dsp:nvSpPr>
      <dsp:spPr>
        <a:xfrm>
          <a:off x="2733662" y="842767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倒</a:t>
          </a:r>
          <a:endParaRPr lang="zh-TW" sz="2900" kern="1200"/>
        </a:p>
      </dsp:txBody>
      <dsp:txXfrm>
        <a:off x="2836332" y="945437"/>
        <a:ext cx="495733" cy="495733"/>
      </dsp:txXfrm>
    </dsp:sp>
    <dsp:sp modelId="{B8FB253E-3A9B-45A7-8A6E-6F149C95DA38}">
      <dsp:nvSpPr>
        <dsp:cNvPr id="0" name=""/>
        <dsp:cNvSpPr/>
      </dsp:nvSpPr>
      <dsp:spPr>
        <a:xfrm>
          <a:off x="3504842" y="842767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sz="2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504842" y="842767"/>
        <a:ext cx="1051609" cy="701073"/>
      </dsp:txXfrm>
    </dsp:sp>
    <dsp:sp modelId="{A07F8963-AC46-4969-87A5-1A94DDA59C5D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清</a:t>
          </a:r>
          <a:endParaRPr lang="zh-TW" sz="2900" kern="1200"/>
        </a:p>
      </dsp:txBody>
      <dsp:txXfrm>
        <a:off x="2795908" y="1788835"/>
        <a:ext cx="495733" cy="495733"/>
      </dsp:txXfrm>
    </dsp:sp>
    <dsp:sp modelId="{0A061EA7-62F1-44E3-90B4-E087CD320F81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sz="2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464419" y="1686165"/>
        <a:ext cx="1051609" cy="701073"/>
      </dsp:txXfrm>
    </dsp:sp>
    <dsp:sp modelId="{6768E9F8-668A-419C-8E63-F11F6B3C6A84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刷</a:t>
          </a:r>
          <a:endParaRPr lang="zh-TW" sz="2900" kern="1200"/>
        </a:p>
      </dsp:txBody>
      <dsp:txXfrm>
        <a:off x="2344256" y="2571119"/>
        <a:ext cx="495733" cy="495733"/>
      </dsp:txXfrm>
    </dsp:sp>
    <dsp:sp modelId="{ABA4E001-13C3-4F09-ABBF-D8E78573B8DA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刷除蟲卵</a:t>
          </a:r>
          <a:endParaRPr lang="zh-TW" sz="2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1723446" y="2573383"/>
            <a:ext cx="5603965" cy="4376057"/>
          </a:xfrm>
          <a:prstGeom prst="noSmoking">
            <a:avLst>
              <a:gd name="adj" fmla="val 14278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40" b="95850" l="536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664" y="2573383"/>
            <a:ext cx="3308570" cy="296396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540" b="95850" l="536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446" y="3964025"/>
            <a:ext cx="3305753" cy="277381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540" b="95850" l="536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778" y="4344357"/>
            <a:ext cx="1306244" cy="102174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4540" b="95850" l="536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234" y="4387829"/>
            <a:ext cx="1985209" cy="168856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4540" b="95850" l="536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265" y="3752428"/>
            <a:ext cx="2083336" cy="150572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4540" b="95850" l="536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862" y="3186294"/>
            <a:ext cx="1645815" cy="143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ransition spd="slow">
    <p:push dir="u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92995071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10623" y="3740096"/>
            <a:ext cx="2143520" cy="1385969"/>
          </a:xfrm>
          <a:prstGeom prst="righ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tx1"/>
                </a:solidFill>
              </a:rPr>
              <a:t>衛福部疾管署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 rot="21090806">
            <a:off x="225258" y="5192865"/>
            <a:ext cx="313935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zh-TW" altLang="en-US" sz="1600" dirty="0">
                <a:solidFill>
                  <a:schemeClr val="bg1"/>
                </a:solidFill>
              </a:rPr>
              <a:t>衛福部疾管</a:t>
            </a:r>
            <a:r>
              <a:rPr lang="zh-TW" altLang="en-US" dirty="0">
                <a:solidFill>
                  <a:schemeClr val="bg1"/>
                </a:solidFill>
              </a:rPr>
              <a:t>署</a:t>
            </a:r>
          </a:p>
        </p:txBody>
      </p:sp>
      <p:sp>
        <p:nvSpPr>
          <p:cNvPr id="6" name="矩形 5"/>
          <p:cNvSpPr/>
          <p:nvPr/>
        </p:nvSpPr>
        <p:spPr>
          <a:xfrm>
            <a:off x="6510623" y="4778571"/>
            <a:ext cx="16197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</TotalTime>
  <Words>84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文鼎細鋼筆行楷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Freestyle Script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2019-10-15T07:57:47Z</dcterms:modified>
</cp:coreProperties>
</file>