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36EDAB-D2F8-4A58-A2B3-E7C9F4ADD1F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1317CD1-ED59-4378-B996-03B2CEF3116A}">
      <dgm:prSet/>
      <dgm:spPr/>
      <dgm:t>
        <a:bodyPr/>
        <a:lstStyle/>
        <a:p>
          <a:pPr rtl="0"/>
          <a:r>
            <a:rPr lang="zh-TW" smtClean="0"/>
            <a:t>巡</a:t>
          </a:r>
          <a:endParaRPr lang="zh-TW"/>
        </a:p>
      </dgm:t>
    </dgm:pt>
    <dgm:pt modelId="{E4ED5D01-E16B-4DBA-AD63-7F2E834EC066}" type="parTrans" cxnId="{DEF6507F-C8EF-49CD-8FF1-3E250D9B025D}">
      <dgm:prSet/>
      <dgm:spPr/>
      <dgm:t>
        <a:bodyPr/>
        <a:lstStyle/>
        <a:p>
          <a:endParaRPr lang="zh-TW" altLang="en-US"/>
        </a:p>
      </dgm:t>
    </dgm:pt>
    <dgm:pt modelId="{53BADCE0-8DF5-4CC9-BF25-5B62F7FA78A7}" type="sibTrans" cxnId="{DEF6507F-C8EF-49CD-8FF1-3E250D9B025D}">
      <dgm:prSet/>
      <dgm:spPr/>
      <dgm:t>
        <a:bodyPr/>
        <a:lstStyle/>
        <a:p>
          <a:endParaRPr lang="zh-TW" altLang="en-US"/>
        </a:p>
      </dgm:t>
    </dgm:pt>
    <dgm:pt modelId="{05F0E526-BE54-4DA1-B2F0-9235434357FF}">
      <dgm:prSet/>
      <dgm:spPr/>
      <dgm:t>
        <a:bodyPr/>
        <a:lstStyle/>
        <a:p>
          <a:pPr rtl="0"/>
          <a:r>
            <a:rPr lang="zh-TW" altLang="en-US" dirty="0" smtClean="0"/>
            <a:t>*</a:t>
          </a:r>
          <a:endParaRPr lang="zh-TW" dirty="0"/>
        </a:p>
      </dgm:t>
    </dgm:pt>
    <dgm:pt modelId="{6ED797DC-59FA-47DC-81D8-69364D49E1C4}" type="parTrans" cxnId="{724FA9F1-2D4C-4923-BF82-F785B4485D0B}">
      <dgm:prSet/>
      <dgm:spPr/>
      <dgm:t>
        <a:bodyPr/>
        <a:lstStyle/>
        <a:p>
          <a:endParaRPr lang="zh-TW" altLang="en-US"/>
        </a:p>
      </dgm:t>
    </dgm:pt>
    <dgm:pt modelId="{58FCBF3F-4B80-4949-9007-9B3020CDE53E}" type="sibTrans" cxnId="{724FA9F1-2D4C-4923-BF82-F785B4485D0B}">
      <dgm:prSet/>
      <dgm:spPr/>
      <dgm:t>
        <a:bodyPr/>
        <a:lstStyle/>
        <a:p>
          <a:endParaRPr lang="zh-TW" altLang="en-US"/>
        </a:p>
      </dgm:t>
    </dgm:pt>
    <dgm:pt modelId="{5F1AA9E6-6471-43E5-808E-0B6A190D0E03}">
      <dgm:prSet/>
      <dgm:spPr/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2283C9BF-4E8E-4786-B2E5-45069006C2A6}" type="parTrans" cxnId="{99D5092C-DE19-4E7F-B098-9D51D3CC325A}">
      <dgm:prSet/>
      <dgm:spPr/>
      <dgm:t>
        <a:bodyPr/>
        <a:lstStyle/>
        <a:p>
          <a:endParaRPr lang="zh-TW" altLang="en-US"/>
        </a:p>
      </dgm:t>
    </dgm:pt>
    <dgm:pt modelId="{9096254A-0BBB-4738-B22E-CB79815BE251}" type="sibTrans" cxnId="{99D5092C-DE19-4E7F-B098-9D51D3CC325A}">
      <dgm:prSet/>
      <dgm:spPr/>
      <dgm:t>
        <a:bodyPr/>
        <a:lstStyle/>
        <a:p>
          <a:endParaRPr lang="zh-TW" altLang="en-US"/>
        </a:p>
      </dgm:t>
    </dgm:pt>
    <dgm:pt modelId="{7A7EBD38-CD09-4BAB-83BC-4B9B867301BF}">
      <dgm:prSet/>
      <dgm:spPr/>
      <dgm:t>
        <a:bodyPr/>
        <a:lstStyle/>
        <a:p>
          <a:pPr algn="r" rtl="0"/>
          <a:r>
            <a:rPr lang="zh-TW" dirty="0" smtClean="0"/>
            <a:t>倒掉積水</a:t>
          </a:r>
          <a:endParaRPr lang="zh-TW" dirty="0"/>
        </a:p>
      </dgm:t>
    </dgm:pt>
    <dgm:pt modelId="{11086A9A-7E2D-41F5-B2BD-D5686C623FBA}" type="parTrans" cxnId="{6B9D72EF-FA7C-4393-8D1A-8436E9D0C948}">
      <dgm:prSet/>
      <dgm:spPr/>
      <dgm:t>
        <a:bodyPr/>
        <a:lstStyle/>
        <a:p>
          <a:endParaRPr lang="zh-TW" altLang="en-US"/>
        </a:p>
      </dgm:t>
    </dgm:pt>
    <dgm:pt modelId="{73D7238D-442C-48AD-8751-BAF755DE24C4}" type="sibTrans" cxnId="{6B9D72EF-FA7C-4393-8D1A-8436E9D0C948}">
      <dgm:prSet/>
      <dgm:spPr/>
      <dgm:t>
        <a:bodyPr/>
        <a:lstStyle/>
        <a:p>
          <a:endParaRPr lang="zh-TW" altLang="en-US"/>
        </a:p>
      </dgm:t>
    </dgm:pt>
    <dgm:pt modelId="{F34C1539-C321-44CC-9AB3-95D72C79484D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86F01B52-BEC6-4C16-A3B4-B75709096F0D}" type="parTrans" cxnId="{FC0795FD-C88A-4CE9-B0FD-2DFECD538D65}">
      <dgm:prSet/>
      <dgm:spPr/>
      <dgm:t>
        <a:bodyPr/>
        <a:lstStyle/>
        <a:p>
          <a:endParaRPr lang="zh-TW" altLang="en-US"/>
        </a:p>
      </dgm:t>
    </dgm:pt>
    <dgm:pt modelId="{F0847864-EB38-4BDA-9958-8B81E0059A25}" type="sibTrans" cxnId="{FC0795FD-C88A-4CE9-B0FD-2DFECD538D65}">
      <dgm:prSet/>
      <dgm:spPr/>
      <dgm:t>
        <a:bodyPr/>
        <a:lstStyle/>
        <a:p>
          <a:endParaRPr lang="zh-TW" altLang="en-US"/>
        </a:p>
      </dgm:t>
    </dgm:pt>
    <dgm:pt modelId="{772399F0-BABD-456A-97DD-2BE7573DCBC9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C732BDAE-FA5F-450C-91AF-AF3D1AF0914C}" type="parTrans" cxnId="{5FDEA591-B64D-4802-8966-36A95FE4A67A}">
      <dgm:prSet/>
      <dgm:spPr/>
      <dgm:t>
        <a:bodyPr/>
        <a:lstStyle/>
        <a:p>
          <a:endParaRPr lang="zh-TW" altLang="en-US"/>
        </a:p>
      </dgm:t>
    </dgm:pt>
    <dgm:pt modelId="{C0C8940F-EAA9-4C29-AF28-986D390B7098}" type="sibTrans" cxnId="{5FDEA591-B64D-4802-8966-36A95FE4A67A}">
      <dgm:prSet/>
      <dgm:spPr/>
      <dgm:t>
        <a:bodyPr/>
        <a:lstStyle/>
        <a:p>
          <a:endParaRPr lang="zh-TW" altLang="en-US"/>
        </a:p>
      </dgm:t>
    </dgm:pt>
    <dgm:pt modelId="{7755BC1D-06EF-4DA2-BB84-C308FA419E5F}">
      <dgm:prSet/>
      <dgm:spPr/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8219F668-3007-4ACA-BB03-EC683D18B17B}" type="parTrans" cxnId="{E42D8FBB-9D21-4A06-BF58-F8940C71A9C4}">
      <dgm:prSet/>
      <dgm:spPr/>
      <dgm:t>
        <a:bodyPr/>
        <a:lstStyle/>
        <a:p>
          <a:endParaRPr lang="zh-TW" altLang="en-US"/>
        </a:p>
      </dgm:t>
    </dgm:pt>
    <dgm:pt modelId="{2564545D-2AB5-4670-8D69-F1F232740994}" type="sibTrans" cxnId="{E42D8FBB-9D21-4A06-BF58-F8940C71A9C4}">
      <dgm:prSet/>
      <dgm:spPr/>
      <dgm:t>
        <a:bodyPr/>
        <a:lstStyle/>
        <a:p>
          <a:endParaRPr lang="zh-TW" altLang="en-US"/>
        </a:p>
      </dgm:t>
    </dgm:pt>
    <dgm:pt modelId="{A93A0C93-6180-4C4A-86D9-F334C361368C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56D16806-ED35-4859-8E20-791C4101842D}" type="parTrans" cxnId="{2752B20F-4379-4768-B297-EB19BD74BB74}">
      <dgm:prSet/>
      <dgm:spPr/>
      <dgm:t>
        <a:bodyPr/>
        <a:lstStyle/>
        <a:p>
          <a:endParaRPr lang="zh-TW" altLang="en-US"/>
        </a:p>
      </dgm:t>
    </dgm:pt>
    <dgm:pt modelId="{424B979F-61CE-4B5A-8FF1-FC9906983433}" type="sibTrans" cxnId="{2752B20F-4379-4768-B297-EB19BD74BB74}">
      <dgm:prSet/>
      <dgm:spPr/>
      <dgm:t>
        <a:bodyPr/>
        <a:lstStyle/>
        <a:p>
          <a:endParaRPr lang="zh-TW" altLang="en-US"/>
        </a:p>
      </dgm:t>
    </dgm:pt>
    <dgm:pt modelId="{D089B2FF-176A-43A2-A29A-C248496D81CB}" type="pres">
      <dgm:prSet presAssocID="{5836EDAB-D2F8-4A58-A2B3-E7C9F4ADD1F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AEA7D95-4C11-42DE-8BA9-55C2D0B0D0BF}" type="pres">
      <dgm:prSet presAssocID="{5836EDAB-D2F8-4A58-A2B3-E7C9F4ADD1F2}" presName="cycle" presStyleCnt="0"/>
      <dgm:spPr/>
    </dgm:pt>
    <dgm:pt modelId="{F2CA6BAF-36C2-4EDB-80E7-8915AFDA759A}" type="pres">
      <dgm:prSet presAssocID="{5836EDAB-D2F8-4A58-A2B3-E7C9F4ADD1F2}" presName="centerShape" presStyleCnt="0"/>
      <dgm:spPr/>
    </dgm:pt>
    <dgm:pt modelId="{5801B12F-99F2-4B25-9B99-D80DE7A2AFC9}" type="pres">
      <dgm:prSet presAssocID="{5836EDAB-D2F8-4A58-A2B3-E7C9F4ADD1F2}" presName="connSite" presStyleLbl="node1" presStyleIdx="0" presStyleCnt="5"/>
      <dgm:spPr/>
    </dgm:pt>
    <dgm:pt modelId="{54D2343F-E1CC-4F85-B428-78B294A0CE1D}" type="pres">
      <dgm:prSet presAssocID="{5836EDAB-D2F8-4A58-A2B3-E7C9F4ADD1F2}" presName="visible" presStyleLbl="node1" presStyleIdx="0" presStyleCnt="5" custLinFactNeighborX="-16598" custLinFactNeighborY="9279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4A91428-DDFC-46C9-925C-53FEB5BF02B3}" type="pres">
      <dgm:prSet presAssocID="{E4ED5D01-E16B-4DBA-AD63-7F2E834EC066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69F7C54F-D0DC-46A9-BEF7-2A9AFFB57441}" type="pres">
      <dgm:prSet presAssocID="{61317CD1-ED59-4378-B996-03B2CEF3116A}" presName="node" presStyleCnt="0"/>
      <dgm:spPr/>
    </dgm:pt>
    <dgm:pt modelId="{32FDCFA5-4777-4343-B9D4-B6E3C466D57F}" type="pres">
      <dgm:prSet presAssocID="{61317CD1-ED59-4378-B996-03B2CEF3116A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3CD969-EB54-4A56-AD71-9E335DB9312F}" type="pres">
      <dgm:prSet presAssocID="{61317CD1-ED59-4378-B996-03B2CEF3116A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B264C4-3B0D-459E-B4FD-F135BF6765BA}" type="pres">
      <dgm:prSet presAssocID="{2283C9BF-4E8E-4786-B2E5-45069006C2A6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DC544585-4940-4A43-B43F-6F2FC64A4D43}" type="pres">
      <dgm:prSet presAssocID="{5F1AA9E6-6471-43E5-808E-0B6A190D0E03}" presName="node" presStyleCnt="0"/>
      <dgm:spPr/>
    </dgm:pt>
    <dgm:pt modelId="{0EDB0189-1389-4254-BC27-6E3FD849A4E3}" type="pres">
      <dgm:prSet presAssocID="{5F1AA9E6-6471-43E5-808E-0B6A190D0E03}" presName="parentNode" presStyleLbl="node1" presStyleIdx="2" presStyleCnt="5" custLinFactNeighborX="-9975" custLinFactNeighborY="-570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A2CC10-BCD7-4D28-AE5F-1FFE20B3C59D}" type="pres">
      <dgm:prSet presAssocID="{5F1AA9E6-6471-43E5-808E-0B6A190D0E03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FCCB22-9392-429A-962E-6057D4D46E6B}" type="pres">
      <dgm:prSet presAssocID="{86F01B52-BEC6-4C16-A3B4-B75709096F0D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F6C34026-CCD6-4912-B450-B2B4B514E441}" type="pres">
      <dgm:prSet presAssocID="{F34C1539-C321-44CC-9AB3-95D72C79484D}" presName="node" presStyleCnt="0"/>
      <dgm:spPr/>
    </dgm:pt>
    <dgm:pt modelId="{6AF623A3-2286-4FCB-991C-021A2C877F1F}" type="pres">
      <dgm:prSet presAssocID="{F34C1539-C321-44CC-9AB3-95D72C79484D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23CBAE-7BB1-4DDC-AC80-501BD0ACEEF2}" type="pres">
      <dgm:prSet presAssocID="{F34C1539-C321-44CC-9AB3-95D72C79484D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345BC6-1C76-471E-8D67-C1851688E8CE}" type="pres">
      <dgm:prSet presAssocID="{8219F668-3007-4ACA-BB03-EC683D18B17B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ED4B237-954C-4CEB-8A76-F743A0D4EBDC}" type="pres">
      <dgm:prSet presAssocID="{7755BC1D-06EF-4DA2-BB84-C308FA419E5F}" presName="node" presStyleCnt="0"/>
      <dgm:spPr/>
    </dgm:pt>
    <dgm:pt modelId="{333F7FDF-4935-4E87-88FC-058094D92C3E}" type="pres">
      <dgm:prSet presAssocID="{7755BC1D-06EF-4DA2-BB84-C308FA419E5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7A4635-6E80-4B6C-8C87-9E3B64784128}" type="pres">
      <dgm:prSet presAssocID="{7755BC1D-06EF-4DA2-BB84-C308FA419E5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9B1CE25-3484-4177-A7D0-F467F96E1DC1}" type="presOf" srcId="{5F1AA9E6-6471-43E5-808E-0B6A190D0E03}" destId="{0EDB0189-1389-4254-BC27-6E3FD849A4E3}" srcOrd="0" destOrd="0" presId="urn:microsoft.com/office/officeart/2005/8/layout/radial2"/>
    <dgm:cxn modelId="{C71999D2-C8CB-49F5-AF44-73D259A16A0C}" type="presOf" srcId="{5836EDAB-D2F8-4A58-A2B3-E7C9F4ADD1F2}" destId="{D089B2FF-176A-43A2-A29A-C248496D81CB}" srcOrd="0" destOrd="0" presId="urn:microsoft.com/office/officeart/2005/8/layout/radial2"/>
    <dgm:cxn modelId="{92F26743-9DC8-4D90-B428-80942CCDDF10}" type="presOf" srcId="{A93A0C93-6180-4C4A-86D9-F334C361368C}" destId="{8A7A4635-6E80-4B6C-8C87-9E3B64784128}" srcOrd="0" destOrd="0" presId="urn:microsoft.com/office/officeart/2005/8/layout/radial2"/>
    <dgm:cxn modelId="{86C9869B-6DD4-40BE-A496-D6643BE235AF}" type="presOf" srcId="{E4ED5D01-E16B-4DBA-AD63-7F2E834EC066}" destId="{24A91428-DDFC-46C9-925C-53FEB5BF02B3}" srcOrd="0" destOrd="0" presId="urn:microsoft.com/office/officeart/2005/8/layout/radial2"/>
    <dgm:cxn modelId="{8D99FE2B-FCB5-473F-BFD5-20F0C560D8CE}" type="presOf" srcId="{8219F668-3007-4ACA-BB03-EC683D18B17B}" destId="{B1345BC6-1C76-471E-8D67-C1851688E8CE}" srcOrd="0" destOrd="0" presId="urn:microsoft.com/office/officeart/2005/8/layout/radial2"/>
    <dgm:cxn modelId="{F8A5FBA0-F0C3-45A0-8E1E-28A9F79AC40B}" type="presOf" srcId="{7A7EBD38-CD09-4BAB-83BC-4B9B867301BF}" destId="{2CA2CC10-BCD7-4D28-AE5F-1FFE20B3C59D}" srcOrd="0" destOrd="0" presId="urn:microsoft.com/office/officeart/2005/8/layout/radial2"/>
    <dgm:cxn modelId="{2752B20F-4379-4768-B297-EB19BD74BB74}" srcId="{7755BC1D-06EF-4DA2-BB84-C308FA419E5F}" destId="{A93A0C93-6180-4C4A-86D9-F334C361368C}" srcOrd="0" destOrd="0" parTransId="{56D16806-ED35-4859-8E20-791C4101842D}" sibTransId="{424B979F-61CE-4B5A-8FF1-FC9906983433}"/>
    <dgm:cxn modelId="{D084F5B8-C42B-4FF0-AB27-2E8F29C930D8}" type="presOf" srcId="{61317CD1-ED59-4378-B996-03B2CEF3116A}" destId="{32FDCFA5-4777-4343-B9D4-B6E3C466D57F}" srcOrd="0" destOrd="0" presId="urn:microsoft.com/office/officeart/2005/8/layout/radial2"/>
    <dgm:cxn modelId="{E42D8FBB-9D21-4A06-BF58-F8940C71A9C4}" srcId="{5836EDAB-D2F8-4A58-A2B3-E7C9F4ADD1F2}" destId="{7755BC1D-06EF-4DA2-BB84-C308FA419E5F}" srcOrd="3" destOrd="0" parTransId="{8219F668-3007-4ACA-BB03-EC683D18B17B}" sibTransId="{2564545D-2AB5-4670-8D69-F1F232740994}"/>
    <dgm:cxn modelId="{52C7B8FE-8D24-4313-8CBA-294C9AF647A8}" type="presOf" srcId="{772399F0-BABD-456A-97DD-2BE7573DCBC9}" destId="{D223CBAE-7BB1-4DDC-AC80-501BD0ACEEF2}" srcOrd="0" destOrd="0" presId="urn:microsoft.com/office/officeart/2005/8/layout/radial2"/>
    <dgm:cxn modelId="{372B7437-0030-44C6-A796-6F4CD1090B9D}" type="presOf" srcId="{F34C1539-C321-44CC-9AB3-95D72C79484D}" destId="{6AF623A3-2286-4FCB-991C-021A2C877F1F}" srcOrd="0" destOrd="0" presId="urn:microsoft.com/office/officeart/2005/8/layout/radial2"/>
    <dgm:cxn modelId="{5FDEA591-B64D-4802-8966-36A95FE4A67A}" srcId="{F34C1539-C321-44CC-9AB3-95D72C79484D}" destId="{772399F0-BABD-456A-97DD-2BE7573DCBC9}" srcOrd="0" destOrd="0" parTransId="{C732BDAE-FA5F-450C-91AF-AF3D1AF0914C}" sibTransId="{C0C8940F-EAA9-4C29-AF28-986D390B7098}"/>
    <dgm:cxn modelId="{FC0795FD-C88A-4CE9-B0FD-2DFECD538D65}" srcId="{5836EDAB-D2F8-4A58-A2B3-E7C9F4ADD1F2}" destId="{F34C1539-C321-44CC-9AB3-95D72C79484D}" srcOrd="2" destOrd="0" parTransId="{86F01B52-BEC6-4C16-A3B4-B75709096F0D}" sibTransId="{F0847864-EB38-4BDA-9958-8B81E0059A25}"/>
    <dgm:cxn modelId="{F2F68483-8625-4E6C-8F44-D2DDAB8CF812}" type="presOf" srcId="{7755BC1D-06EF-4DA2-BB84-C308FA419E5F}" destId="{333F7FDF-4935-4E87-88FC-058094D92C3E}" srcOrd="0" destOrd="0" presId="urn:microsoft.com/office/officeart/2005/8/layout/radial2"/>
    <dgm:cxn modelId="{1C1663EF-7079-4A8A-9CAA-ADB6A50621F3}" type="presOf" srcId="{2283C9BF-4E8E-4786-B2E5-45069006C2A6}" destId="{23B264C4-3B0D-459E-B4FD-F135BF6765BA}" srcOrd="0" destOrd="0" presId="urn:microsoft.com/office/officeart/2005/8/layout/radial2"/>
    <dgm:cxn modelId="{235CE797-FF77-47AB-A9E6-34124FC329FF}" type="presOf" srcId="{86F01B52-BEC6-4C16-A3B4-B75709096F0D}" destId="{31FCCB22-9392-429A-962E-6057D4D46E6B}" srcOrd="0" destOrd="0" presId="urn:microsoft.com/office/officeart/2005/8/layout/radial2"/>
    <dgm:cxn modelId="{DEF6507F-C8EF-49CD-8FF1-3E250D9B025D}" srcId="{5836EDAB-D2F8-4A58-A2B3-E7C9F4ADD1F2}" destId="{61317CD1-ED59-4378-B996-03B2CEF3116A}" srcOrd="0" destOrd="0" parTransId="{E4ED5D01-E16B-4DBA-AD63-7F2E834EC066}" sibTransId="{53BADCE0-8DF5-4CC9-BF25-5B62F7FA78A7}"/>
    <dgm:cxn modelId="{724FA9F1-2D4C-4923-BF82-F785B4485D0B}" srcId="{61317CD1-ED59-4378-B996-03B2CEF3116A}" destId="{05F0E526-BE54-4DA1-B2F0-9235434357FF}" srcOrd="0" destOrd="0" parTransId="{6ED797DC-59FA-47DC-81D8-69364D49E1C4}" sibTransId="{58FCBF3F-4B80-4949-9007-9B3020CDE53E}"/>
    <dgm:cxn modelId="{CB36A610-5C65-4439-B046-DBD065A6FA89}" type="presOf" srcId="{05F0E526-BE54-4DA1-B2F0-9235434357FF}" destId="{6D3CD969-EB54-4A56-AD71-9E335DB9312F}" srcOrd="0" destOrd="0" presId="urn:microsoft.com/office/officeart/2005/8/layout/radial2"/>
    <dgm:cxn modelId="{99D5092C-DE19-4E7F-B098-9D51D3CC325A}" srcId="{5836EDAB-D2F8-4A58-A2B3-E7C9F4ADD1F2}" destId="{5F1AA9E6-6471-43E5-808E-0B6A190D0E03}" srcOrd="1" destOrd="0" parTransId="{2283C9BF-4E8E-4786-B2E5-45069006C2A6}" sibTransId="{9096254A-0BBB-4738-B22E-CB79815BE251}"/>
    <dgm:cxn modelId="{6B9D72EF-FA7C-4393-8D1A-8436E9D0C948}" srcId="{5F1AA9E6-6471-43E5-808E-0B6A190D0E03}" destId="{7A7EBD38-CD09-4BAB-83BC-4B9B867301BF}" srcOrd="0" destOrd="0" parTransId="{11086A9A-7E2D-41F5-B2BD-D5686C623FBA}" sibTransId="{73D7238D-442C-48AD-8751-BAF755DE24C4}"/>
    <dgm:cxn modelId="{E19E28D5-6521-4F52-A1A0-96F4141F966F}" type="presParOf" srcId="{D089B2FF-176A-43A2-A29A-C248496D81CB}" destId="{DAEA7D95-4C11-42DE-8BA9-55C2D0B0D0BF}" srcOrd="0" destOrd="0" presId="urn:microsoft.com/office/officeart/2005/8/layout/radial2"/>
    <dgm:cxn modelId="{718EA51D-4747-4732-B843-BD4714B5D21C}" type="presParOf" srcId="{DAEA7D95-4C11-42DE-8BA9-55C2D0B0D0BF}" destId="{F2CA6BAF-36C2-4EDB-80E7-8915AFDA759A}" srcOrd="0" destOrd="0" presId="urn:microsoft.com/office/officeart/2005/8/layout/radial2"/>
    <dgm:cxn modelId="{C8703038-0268-40C8-867E-0623E98E0176}" type="presParOf" srcId="{F2CA6BAF-36C2-4EDB-80E7-8915AFDA759A}" destId="{5801B12F-99F2-4B25-9B99-D80DE7A2AFC9}" srcOrd="0" destOrd="0" presId="urn:microsoft.com/office/officeart/2005/8/layout/radial2"/>
    <dgm:cxn modelId="{C417FC92-C8DE-483B-9E5D-5409D2798EF2}" type="presParOf" srcId="{F2CA6BAF-36C2-4EDB-80E7-8915AFDA759A}" destId="{54D2343F-E1CC-4F85-B428-78B294A0CE1D}" srcOrd="1" destOrd="0" presId="urn:microsoft.com/office/officeart/2005/8/layout/radial2"/>
    <dgm:cxn modelId="{270169FD-CEFE-4AAE-8961-741241490626}" type="presParOf" srcId="{DAEA7D95-4C11-42DE-8BA9-55C2D0B0D0BF}" destId="{24A91428-DDFC-46C9-925C-53FEB5BF02B3}" srcOrd="1" destOrd="0" presId="urn:microsoft.com/office/officeart/2005/8/layout/radial2"/>
    <dgm:cxn modelId="{C35842E9-270F-4119-96E9-BD884786CC59}" type="presParOf" srcId="{DAEA7D95-4C11-42DE-8BA9-55C2D0B0D0BF}" destId="{69F7C54F-D0DC-46A9-BEF7-2A9AFFB57441}" srcOrd="2" destOrd="0" presId="urn:microsoft.com/office/officeart/2005/8/layout/radial2"/>
    <dgm:cxn modelId="{9DBDFDE0-B4A2-4D65-91DC-455795838FFE}" type="presParOf" srcId="{69F7C54F-D0DC-46A9-BEF7-2A9AFFB57441}" destId="{32FDCFA5-4777-4343-B9D4-B6E3C466D57F}" srcOrd="0" destOrd="0" presId="urn:microsoft.com/office/officeart/2005/8/layout/radial2"/>
    <dgm:cxn modelId="{BFA67D2D-F956-49C7-9803-457C716E269E}" type="presParOf" srcId="{69F7C54F-D0DC-46A9-BEF7-2A9AFFB57441}" destId="{6D3CD969-EB54-4A56-AD71-9E335DB9312F}" srcOrd="1" destOrd="0" presId="urn:microsoft.com/office/officeart/2005/8/layout/radial2"/>
    <dgm:cxn modelId="{987CB4C9-B9E7-42A6-99BF-1775C55AEA96}" type="presParOf" srcId="{DAEA7D95-4C11-42DE-8BA9-55C2D0B0D0BF}" destId="{23B264C4-3B0D-459E-B4FD-F135BF6765BA}" srcOrd="3" destOrd="0" presId="urn:microsoft.com/office/officeart/2005/8/layout/radial2"/>
    <dgm:cxn modelId="{FE0CF4F1-ED70-4029-854D-DDA083DEC9BE}" type="presParOf" srcId="{DAEA7D95-4C11-42DE-8BA9-55C2D0B0D0BF}" destId="{DC544585-4940-4A43-B43F-6F2FC64A4D43}" srcOrd="4" destOrd="0" presId="urn:microsoft.com/office/officeart/2005/8/layout/radial2"/>
    <dgm:cxn modelId="{8829EE18-9C9F-4E77-9EE7-8B227603D9CF}" type="presParOf" srcId="{DC544585-4940-4A43-B43F-6F2FC64A4D43}" destId="{0EDB0189-1389-4254-BC27-6E3FD849A4E3}" srcOrd="0" destOrd="0" presId="urn:microsoft.com/office/officeart/2005/8/layout/radial2"/>
    <dgm:cxn modelId="{469D8854-F6EA-4511-85EF-E2ADBDB610BC}" type="presParOf" srcId="{DC544585-4940-4A43-B43F-6F2FC64A4D43}" destId="{2CA2CC10-BCD7-4D28-AE5F-1FFE20B3C59D}" srcOrd="1" destOrd="0" presId="urn:microsoft.com/office/officeart/2005/8/layout/radial2"/>
    <dgm:cxn modelId="{DEA26A0F-C09F-493C-BB02-6709AE23CBAA}" type="presParOf" srcId="{DAEA7D95-4C11-42DE-8BA9-55C2D0B0D0BF}" destId="{31FCCB22-9392-429A-962E-6057D4D46E6B}" srcOrd="5" destOrd="0" presId="urn:microsoft.com/office/officeart/2005/8/layout/radial2"/>
    <dgm:cxn modelId="{2493CAC0-D0CB-4E6C-81C8-03EE54D9CE0A}" type="presParOf" srcId="{DAEA7D95-4C11-42DE-8BA9-55C2D0B0D0BF}" destId="{F6C34026-CCD6-4912-B450-B2B4B514E441}" srcOrd="6" destOrd="0" presId="urn:microsoft.com/office/officeart/2005/8/layout/radial2"/>
    <dgm:cxn modelId="{10743FB9-33C0-493B-B1FF-C240F66348E0}" type="presParOf" srcId="{F6C34026-CCD6-4912-B450-B2B4B514E441}" destId="{6AF623A3-2286-4FCB-991C-021A2C877F1F}" srcOrd="0" destOrd="0" presId="urn:microsoft.com/office/officeart/2005/8/layout/radial2"/>
    <dgm:cxn modelId="{6A2C0243-B55F-4F8E-8152-D14B9550C8EC}" type="presParOf" srcId="{F6C34026-CCD6-4912-B450-B2B4B514E441}" destId="{D223CBAE-7BB1-4DDC-AC80-501BD0ACEEF2}" srcOrd="1" destOrd="0" presId="urn:microsoft.com/office/officeart/2005/8/layout/radial2"/>
    <dgm:cxn modelId="{BB3586E4-AFEA-4432-9652-CD40D5282CA9}" type="presParOf" srcId="{DAEA7D95-4C11-42DE-8BA9-55C2D0B0D0BF}" destId="{B1345BC6-1C76-471E-8D67-C1851688E8CE}" srcOrd="7" destOrd="0" presId="urn:microsoft.com/office/officeart/2005/8/layout/radial2"/>
    <dgm:cxn modelId="{462A345B-CAAF-40F3-B0CA-01D3771480D9}" type="presParOf" srcId="{DAEA7D95-4C11-42DE-8BA9-55C2D0B0D0BF}" destId="{FED4B237-954C-4CEB-8A76-F743A0D4EBDC}" srcOrd="8" destOrd="0" presId="urn:microsoft.com/office/officeart/2005/8/layout/radial2"/>
    <dgm:cxn modelId="{F44B9CAA-6CA0-446F-96EA-9C79A305AFEC}" type="presParOf" srcId="{FED4B237-954C-4CEB-8A76-F743A0D4EBDC}" destId="{333F7FDF-4935-4E87-88FC-058094D92C3E}" srcOrd="0" destOrd="0" presId="urn:microsoft.com/office/officeart/2005/8/layout/radial2"/>
    <dgm:cxn modelId="{98E81E40-8973-4232-87AB-D2430B88B12F}" type="presParOf" srcId="{FED4B237-954C-4CEB-8A76-F743A0D4EBDC}" destId="{8A7A4635-6E80-4B6C-8C87-9E3B6478412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345BC6-1C76-471E-8D67-C1851688E8CE}">
      <dsp:nvSpPr>
        <dsp:cNvPr id="0" name=""/>
        <dsp:cNvSpPr/>
      </dsp:nvSpPr>
      <dsp:spPr>
        <a:xfrm rot="3661311">
          <a:off x="995805" y="1986198"/>
          <a:ext cx="543942" cy="50361"/>
        </a:xfrm>
        <a:custGeom>
          <a:avLst/>
          <a:gdLst/>
          <a:ahLst/>
          <a:cxnLst/>
          <a:rect l="0" t="0" r="0" b="0"/>
          <a:pathLst>
            <a:path>
              <a:moveTo>
                <a:pt x="0" y="25180"/>
              </a:moveTo>
              <a:lnTo>
                <a:pt x="543942" y="2518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FCCB22-9392-429A-962E-6057D4D46E6B}">
      <dsp:nvSpPr>
        <dsp:cNvPr id="0" name=""/>
        <dsp:cNvSpPr/>
      </dsp:nvSpPr>
      <dsp:spPr>
        <a:xfrm rot="1301930">
          <a:off x="1282266" y="1605584"/>
          <a:ext cx="398794" cy="50361"/>
        </a:xfrm>
        <a:custGeom>
          <a:avLst/>
          <a:gdLst/>
          <a:ahLst/>
          <a:cxnLst/>
          <a:rect l="0" t="0" r="0" b="0"/>
          <a:pathLst>
            <a:path>
              <a:moveTo>
                <a:pt x="0" y="25180"/>
              </a:moveTo>
              <a:lnTo>
                <a:pt x="398794" y="2518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B264C4-3B0D-459E-B4FD-F135BF6765BA}">
      <dsp:nvSpPr>
        <dsp:cNvPr id="0" name=""/>
        <dsp:cNvSpPr/>
      </dsp:nvSpPr>
      <dsp:spPr>
        <a:xfrm rot="20116923">
          <a:off x="1280485" y="1150754"/>
          <a:ext cx="347286" cy="50361"/>
        </a:xfrm>
        <a:custGeom>
          <a:avLst/>
          <a:gdLst/>
          <a:ahLst/>
          <a:cxnLst/>
          <a:rect l="0" t="0" r="0" b="0"/>
          <a:pathLst>
            <a:path>
              <a:moveTo>
                <a:pt x="0" y="25180"/>
              </a:moveTo>
              <a:lnTo>
                <a:pt x="347286" y="2518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A91428-DDFC-46C9-925C-53FEB5BF02B3}">
      <dsp:nvSpPr>
        <dsp:cNvPr id="0" name=""/>
        <dsp:cNvSpPr/>
      </dsp:nvSpPr>
      <dsp:spPr>
        <a:xfrm rot="17938689">
          <a:off x="995805" y="791457"/>
          <a:ext cx="543942" cy="50361"/>
        </a:xfrm>
        <a:custGeom>
          <a:avLst/>
          <a:gdLst/>
          <a:ahLst/>
          <a:cxnLst/>
          <a:rect l="0" t="0" r="0" b="0"/>
          <a:pathLst>
            <a:path>
              <a:moveTo>
                <a:pt x="0" y="25180"/>
              </a:moveTo>
              <a:lnTo>
                <a:pt x="543942" y="2518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D2343F-E1CC-4F85-B428-78B294A0CE1D}">
      <dsp:nvSpPr>
        <dsp:cNvPr id="0" name=""/>
        <dsp:cNvSpPr/>
      </dsp:nvSpPr>
      <dsp:spPr>
        <a:xfrm>
          <a:off x="252987" y="995805"/>
          <a:ext cx="1026997" cy="102699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FDCFA5-4777-4343-B9D4-B6E3C466D57F}">
      <dsp:nvSpPr>
        <dsp:cNvPr id="0" name=""/>
        <dsp:cNvSpPr/>
      </dsp:nvSpPr>
      <dsp:spPr>
        <a:xfrm>
          <a:off x="1240707" y="1090"/>
          <a:ext cx="616198" cy="616198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巡</a:t>
          </a:r>
          <a:endParaRPr lang="zh-TW" sz="2600" kern="1200"/>
        </a:p>
      </dsp:txBody>
      <dsp:txXfrm>
        <a:off x="1330947" y="91330"/>
        <a:ext cx="435718" cy="435718"/>
      </dsp:txXfrm>
    </dsp:sp>
    <dsp:sp modelId="{6D3CD969-EB54-4A56-AD71-9E335DB9312F}">
      <dsp:nvSpPr>
        <dsp:cNvPr id="0" name=""/>
        <dsp:cNvSpPr/>
      </dsp:nvSpPr>
      <dsp:spPr>
        <a:xfrm>
          <a:off x="1918525" y="1090"/>
          <a:ext cx="924297" cy="616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*</a:t>
          </a:r>
          <a:endParaRPr lang="zh-TW" sz="2000" kern="1200" dirty="0"/>
        </a:p>
      </dsp:txBody>
      <dsp:txXfrm>
        <a:off x="1918525" y="1090"/>
        <a:ext cx="924297" cy="616198"/>
      </dsp:txXfrm>
    </dsp:sp>
    <dsp:sp modelId="{0EDB0189-1389-4254-BC27-6E3FD849A4E3}">
      <dsp:nvSpPr>
        <dsp:cNvPr id="0" name=""/>
        <dsp:cNvSpPr/>
      </dsp:nvSpPr>
      <dsp:spPr>
        <a:xfrm>
          <a:off x="1583633" y="666394"/>
          <a:ext cx="616198" cy="616198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倒</a:t>
          </a:r>
          <a:endParaRPr lang="zh-TW" sz="2600" kern="1200" dirty="0"/>
        </a:p>
      </dsp:txBody>
      <dsp:txXfrm>
        <a:off x="1673873" y="756634"/>
        <a:ext cx="435718" cy="435718"/>
      </dsp:txXfrm>
    </dsp:sp>
    <dsp:sp modelId="{2CA2CC10-BCD7-4D28-AE5F-1FFE20B3C59D}">
      <dsp:nvSpPr>
        <dsp:cNvPr id="0" name=""/>
        <dsp:cNvSpPr/>
      </dsp:nvSpPr>
      <dsp:spPr>
        <a:xfrm>
          <a:off x="2261451" y="666394"/>
          <a:ext cx="924297" cy="616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r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倒掉積水</a:t>
          </a:r>
          <a:endParaRPr lang="zh-TW" sz="2000" kern="1200" dirty="0"/>
        </a:p>
      </dsp:txBody>
      <dsp:txXfrm>
        <a:off x="2261451" y="666394"/>
        <a:ext cx="924297" cy="616198"/>
      </dsp:txXfrm>
    </dsp:sp>
    <dsp:sp modelId="{6AF623A3-2286-4FCB-991C-021A2C877F1F}">
      <dsp:nvSpPr>
        <dsp:cNvPr id="0" name=""/>
        <dsp:cNvSpPr/>
      </dsp:nvSpPr>
      <dsp:spPr>
        <a:xfrm>
          <a:off x="1645099" y="1510301"/>
          <a:ext cx="616198" cy="616198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清</a:t>
          </a:r>
          <a:endParaRPr lang="zh-TW" sz="2600" kern="1200"/>
        </a:p>
      </dsp:txBody>
      <dsp:txXfrm>
        <a:off x="1735339" y="1600541"/>
        <a:ext cx="435718" cy="435718"/>
      </dsp:txXfrm>
    </dsp:sp>
    <dsp:sp modelId="{D223CBAE-7BB1-4DDC-AC80-501BD0ACEEF2}">
      <dsp:nvSpPr>
        <dsp:cNvPr id="0" name=""/>
        <dsp:cNvSpPr/>
      </dsp:nvSpPr>
      <dsp:spPr>
        <a:xfrm>
          <a:off x="2322917" y="1510301"/>
          <a:ext cx="924297" cy="616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清潔容器</a:t>
          </a:r>
          <a:endParaRPr lang="zh-TW" sz="2000" kern="1200" dirty="0"/>
        </a:p>
      </dsp:txBody>
      <dsp:txXfrm>
        <a:off x="2322917" y="1510301"/>
        <a:ext cx="924297" cy="616198"/>
      </dsp:txXfrm>
    </dsp:sp>
    <dsp:sp modelId="{333F7FDF-4935-4E87-88FC-058094D92C3E}">
      <dsp:nvSpPr>
        <dsp:cNvPr id="0" name=""/>
        <dsp:cNvSpPr/>
      </dsp:nvSpPr>
      <dsp:spPr>
        <a:xfrm>
          <a:off x="1240707" y="2210728"/>
          <a:ext cx="616198" cy="616198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刷</a:t>
          </a:r>
          <a:endParaRPr lang="zh-TW" sz="2600" kern="1200" dirty="0"/>
        </a:p>
      </dsp:txBody>
      <dsp:txXfrm>
        <a:off x="1330947" y="2300968"/>
        <a:ext cx="435718" cy="435718"/>
      </dsp:txXfrm>
    </dsp:sp>
    <dsp:sp modelId="{8A7A4635-6E80-4B6C-8C87-9E3B64784128}">
      <dsp:nvSpPr>
        <dsp:cNvPr id="0" name=""/>
        <dsp:cNvSpPr/>
      </dsp:nvSpPr>
      <dsp:spPr>
        <a:xfrm>
          <a:off x="1918525" y="2210728"/>
          <a:ext cx="924297" cy="616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刷除蟲卵</a:t>
          </a:r>
          <a:endParaRPr lang="zh-TW" sz="2000" kern="1200" dirty="0"/>
        </a:p>
      </dsp:txBody>
      <dsp:txXfrm>
        <a:off x="1918525" y="2210728"/>
        <a:ext cx="924297" cy="6161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2.png"/><Relationship Id="rId16" Type="http://schemas.microsoft.com/office/2007/relationships/hdphoto" Target="../media/hdphoto7.wdp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Relationship Id="rId14" Type="http://schemas.microsoft.com/office/2007/relationships/hdphoto" Target="../media/hdphoto6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609255" y="536550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3068713" y="28054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071457" y="1879927"/>
            <a:ext cx="5571587" cy="5091948"/>
          </a:xfrm>
          <a:prstGeom prst="noSmoking">
            <a:avLst>
              <a:gd name="adj" fmla="val 17043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安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7925" l="3541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514" y="2174731"/>
            <a:ext cx="2537607" cy="208307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7925" l="3541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4398" y="2486703"/>
            <a:ext cx="726964" cy="82296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7925" l="3541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801" y="5385986"/>
            <a:ext cx="1711417" cy="145037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7925" l="3541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956" y="3441829"/>
            <a:ext cx="2840742" cy="235001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7925" l="3541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0330" y="2743846"/>
            <a:ext cx="1153777" cy="1134824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7925" l="3541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305" y="3309663"/>
            <a:ext cx="1809753" cy="1441003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7925" l="3541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3869" flipH="1">
            <a:off x="4779892" y="4972642"/>
            <a:ext cx="352697" cy="405172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97925" l="3541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8189" y="4221463"/>
            <a:ext cx="2548327" cy="1999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登革熱！要防治登革熱，讓我們從杜絕孳生源、消滅病媒蚊開始吧！病媒蚊會傳播病毒與細菌，人類一旦被叮咬，就很有可能感染嚴重的急性傳染病</a:t>
            </a:r>
          </a:p>
          <a:p>
            <a:r>
              <a:rPr lang="en-US" altLang="zh-TW" sz="8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endParaRPr lang="zh-TW" altLang="en-US" sz="8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051977747"/>
              </p:ext>
            </p:extLst>
          </p:nvPr>
        </p:nvGraphicFramePr>
        <p:xfrm>
          <a:off x="3722914" y="3350714"/>
          <a:ext cx="3670663" cy="2828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1645921" y="124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" name="向右箭號 4"/>
          <p:cNvSpPr/>
          <p:nvPr/>
        </p:nvSpPr>
        <p:spPr>
          <a:xfrm>
            <a:off x="4502016" y="359082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" name="向右箭號 5"/>
          <p:cNvSpPr/>
          <p:nvPr/>
        </p:nvSpPr>
        <p:spPr>
          <a:xfrm>
            <a:off x="945778" y="3746958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" name="向右箭號 6"/>
          <p:cNvSpPr/>
          <p:nvPr/>
        </p:nvSpPr>
        <p:spPr>
          <a:xfrm>
            <a:off x="1672601" y="3350007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" name="向右箭號 7"/>
          <p:cNvSpPr/>
          <p:nvPr/>
        </p:nvSpPr>
        <p:spPr>
          <a:xfrm>
            <a:off x="2255521" y="734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" name="向右箭號 8"/>
          <p:cNvSpPr/>
          <p:nvPr/>
        </p:nvSpPr>
        <p:spPr>
          <a:xfrm>
            <a:off x="2407921" y="886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" name="向右箭號 9"/>
          <p:cNvSpPr/>
          <p:nvPr/>
        </p:nvSpPr>
        <p:spPr>
          <a:xfrm>
            <a:off x="2560321" y="1039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" name="向右箭號 10"/>
          <p:cNvSpPr/>
          <p:nvPr/>
        </p:nvSpPr>
        <p:spPr>
          <a:xfrm>
            <a:off x="2712721" y="1191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2" name="向右箭號 11"/>
          <p:cNvSpPr/>
          <p:nvPr/>
        </p:nvSpPr>
        <p:spPr>
          <a:xfrm>
            <a:off x="1768852" y="3824302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3" name="向右箭號 12"/>
          <p:cNvSpPr/>
          <p:nvPr/>
        </p:nvSpPr>
        <p:spPr>
          <a:xfrm>
            <a:off x="3017521" y="1496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" name="向右箭號 13"/>
          <p:cNvSpPr/>
          <p:nvPr/>
        </p:nvSpPr>
        <p:spPr>
          <a:xfrm>
            <a:off x="2022724" y="3545301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" name="向右箭號 14"/>
          <p:cNvSpPr/>
          <p:nvPr/>
        </p:nvSpPr>
        <p:spPr>
          <a:xfrm>
            <a:off x="3322321" y="1801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" name="向右箭號 15"/>
          <p:cNvSpPr/>
          <p:nvPr/>
        </p:nvSpPr>
        <p:spPr>
          <a:xfrm>
            <a:off x="3474721" y="1953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" name="向右箭號 16"/>
          <p:cNvSpPr/>
          <p:nvPr/>
        </p:nvSpPr>
        <p:spPr>
          <a:xfrm>
            <a:off x="1170989" y="2812434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8" name="向右箭號 17"/>
          <p:cNvSpPr/>
          <p:nvPr/>
        </p:nvSpPr>
        <p:spPr>
          <a:xfrm>
            <a:off x="1297579" y="3109885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" name="向右箭號 18"/>
          <p:cNvSpPr/>
          <p:nvPr/>
        </p:nvSpPr>
        <p:spPr>
          <a:xfrm>
            <a:off x="1199340" y="844795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" name="向右箭號 19"/>
          <p:cNvSpPr/>
          <p:nvPr/>
        </p:nvSpPr>
        <p:spPr>
          <a:xfrm>
            <a:off x="1798321" y="3622554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" name="向右箭號 20"/>
          <p:cNvSpPr/>
          <p:nvPr/>
        </p:nvSpPr>
        <p:spPr>
          <a:xfrm>
            <a:off x="4236721" y="2715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2" name="向右箭號 21"/>
          <p:cNvSpPr/>
          <p:nvPr/>
        </p:nvSpPr>
        <p:spPr>
          <a:xfrm>
            <a:off x="4389121" y="2867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3" name="向右箭號 22"/>
          <p:cNvSpPr/>
          <p:nvPr/>
        </p:nvSpPr>
        <p:spPr>
          <a:xfrm>
            <a:off x="4504351" y="3162910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4" name="向右箭號 23"/>
          <p:cNvSpPr/>
          <p:nvPr/>
        </p:nvSpPr>
        <p:spPr>
          <a:xfrm>
            <a:off x="4693921" y="3172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5" name="向右箭號 24"/>
          <p:cNvSpPr/>
          <p:nvPr/>
        </p:nvSpPr>
        <p:spPr>
          <a:xfrm>
            <a:off x="4846321" y="3325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6" name="向右箭號 25"/>
          <p:cNvSpPr/>
          <p:nvPr/>
        </p:nvSpPr>
        <p:spPr>
          <a:xfrm>
            <a:off x="4998721" y="3477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7" name="向右箭號 26"/>
          <p:cNvSpPr/>
          <p:nvPr/>
        </p:nvSpPr>
        <p:spPr>
          <a:xfrm>
            <a:off x="5151121" y="3629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8" name="向右箭號 27"/>
          <p:cNvSpPr/>
          <p:nvPr/>
        </p:nvSpPr>
        <p:spPr>
          <a:xfrm>
            <a:off x="5303521" y="3782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9" name="向右箭號 28"/>
          <p:cNvSpPr/>
          <p:nvPr/>
        </p:nvSpPr>
        <p:spPr>
          <a:xfrm>
            <a:off x="5455921" y="3934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0" name="向右箭號 29"/>
          <p:cNvSpPr/>
          <p:nvPr/>
        </p:nvSpPr>
        <p:spPr>
          <a:xfrm>
            <a:off x="5608321" y="4087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1" name="向右箭號 30"/>
          <p:cNvSpPr/>
          <p:nvPr/>
        </p:nvSpPr>
        <p:spPr>
          <a:xfrm>
            <a:off x="5760721" y="4239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2" name="向右箭號 31"/>
          <p:cNvSpPr/>
          <p:nvPr/>
        </p:nvSpPr>
        <p:spPr>
          <a:xfrm>
            <a:off x="5913121" y="4391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3" name="向右箭號 32"/>
          <p:cNvSpPr/>
          <p:nvPr/>
        </p:nvSpPr>
        <p:spPr>
          <a:xfrm>
            <a:off x="6065521" y="4544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4" name="向右箭號 33"/>
          <p:cNvSpPr/>
          <p:nvPr/>
        </p:nvSpPr>
        <p:spPr>
          <a:xfrm>
            <a:off x="6217921" y="4696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5" name="向右箭號 34"/>
          <p:cNvSpPr/>
          <p:nvPr/>
        </p:nvSpPr>
        <p:spPr>
          <a:xfrm>
            <a:off x="6370321" y="4849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6" name="向右箭號 35"/>
          <p:cNvSpPr/>
          <p:nvPr/>
        </p:nvSpPr>
        <p:spPr>
          <a:xfrm>
            <a:off x="6522721" y="5001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7" name="向右箭號 36"/>
          <p:cNvSpPr/>
          <p:nvPr/>
        </p:nvSpPr>
        <p:spPr>
          <a:xfrm>
            <a:off x="6675121" y="5153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8" name="向右箭號 37"/>
          <p:cNvSpPr/>
          <p:nvPr/>
        </p:nvSpPr>
        <p:spPr>
          <a:xfrm>
            <a:off x="6827521" y="5306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9" name="向右箭號 38"/>
          <p:cNvSpPr/>
          <p:nvPr/>
        </p:nvSpPr>
        <p:spPr>
          <a:xfrm>
            <a:off x="4541521" y="3020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0" name="向右箭號 39"/>
          <p:cNvSpPr/>
          <p:nvPr/>
        </p:nvSpPr>
        <p:spPr>
          <a:xfrm>
            <a:off x="4693921" y="3172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1" name="向右箭號 40"/>
          <p:cNvSpPr/>
          <p:nvPr/>
        </p:nvSpPr>
        <p:spPr>
          <a:xfrm>
            <a:off x="1334749" y="3401016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2" name="向右箭號 41"/>
          <p:cNvSpPr/>
          <p:nvPr/>
        </p:nvSpPr>
        <p:spPr>
          <a:xfrm>
            <a:off x="4998721" y="3477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3" name="向右箭號 42"/>
          <p:cNvSpPr/>
          <p:nvPr/>
        </p:nvSpPr>
        <p:spPr>
          <a:xfrm>
            <a:off x="5151121" y="3629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4" name="向右箭號 43"/>
          <p:cNvSpPr/>
          <p:nvPr/>
        </p:nvSpPr>
        <p:spPr>
          <a:xfrm>
            <a:off x="5303521" y="3782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5" name="向右箭號 44"/>
          <p:cNvSpPr/>
          <p:nvPr/>
        </p:nvSpPr>
        <p:spPr>
          <a:xfrm>
            <a:off x="5455921" y="3934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6" name="向右箭號 45"/>
          <p:cNvSpPr/>
          <p:nvPr/>
        </p:nvSpPr>
        <p:spPr>
          <a:xfrm>
            <a:off x="5608321" y="4087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7" name="向右箭號 46"/>
          <p:cNvSpPr/>
          <p:nvPr/>
        </p:nvSpPr>
        <p:spPr>
          <a:xfrm>
            <a:off x="158082" y="1481605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8" name="向右箭號 47"/>
          <p:cNvSpPr/>
          <p:nvPr/>
        </p:nvSpPr>
        <p:spPr>
          <a:xfrm>
            <a:off x="5760721" y="4239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9" name="向右箭號 48"/>
          <p:cNvSpPr/>
          <p:nvPr/>
        </p:nvSpPr>
        <p:spPr>
          <a:xfrm>
            <a:off x="5913121" y="4391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0" name="向右箭號 49"/>
          <p:cNvSpPr/>
          <p:nvPr/>
        </p:nvSpPr>
        <p:spPr>
          <a:xfrm>
            <a:off x="6065521" y="4544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1" name="向右箭號 50"/>
          <p:cNvSpPr/>
          <p:nvPr/>
        </p:nvSpPr>
        <p:spPr>
          <a:xfrm>
            <a:off x="6217921" y="4696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2" name="向右箭號 51"/>
          <p:cNvSpPr/>
          <p:nvPr/>
        </p:nvSpPr>
        <p:spPr>
          <a:xfrm>
            <a:off x="402931" y="2098554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3" name="向右箭號 52"/>
          <p:cNvSpPr/>
          <p:nvPr/>
        </p:nvSpPr>
        <p:spPr>
          <a:xfrm>
            <a:off x="6370321" y="4849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4" name="向右箭號 53"/>
          <p:cNvSpPr/>
          <p:nvPr/>
        </p:nvSpPr>
        <p:spPr>
          <a:xfrm>
            <a:off x="1175658" y="3651375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5" name="向右箭號 54"/>
          <p:cNvSpPr/>
          <p:nvPr/>
        </p:nvSpPr>
        <p:spPr>
          <a:xfrm>
            <a:off x="469412" y="3194175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2" name="向右箭號 61"/>
          <p:cNvSpPr/>
          <p:nvPr/>
        </p:nvSpPr>
        <p:spPr>
          <a:xfrm>
            <a:off x="6522721" y="5001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3" name="向右箭號 62"/>
          <p:cNvSpPr/>
          <p:nvPr/>
        </p:nvSpPr>
        <p:spPr>
          <a:xfrm>
            <a:off x="5348230" y="502377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4" name="向右箭號 63"/>
          <p:cNvSpPr/>
          <p:nvPr/>
        </p:nvSpPr>
        <p:spPr>
          <a:xfrm>
            <a:off x="6827521" y="5306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8" name="向右箭號 67"/>
          <p:cNvSpPr/>
          <p:nvPr/>
        </p:nvSpPr>
        <p:spPr>
          <a:xfrm>
            <a:off x="3169921" y="1648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9" name="向右箭號 68"/>
          <p:cNvSpPr/>
          <p:nvPr/>
        </p:nvSpPr>
        <p:spPr>
          <a:xfrm>
            <a:off x="3322321" y="1801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0" name="向右箭號 69"/>
          <p:cNvSpPr/>
          <p:nvPr/>
        </p:nvSpPr>
        <p:spPr>
          <a:xfrm>
            <a:off x="3565352" y="3901529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1" name="向右箭號 70"/>
          <p:cNvSpPr/>
          <p:nvPr/>
        </p:nvSpPr>
        <p:spPr>
          <a:xfrm>
            <a:off x="8017" y="5165718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2" name="向右箭號 71"/>
          <p:cNvSpPr/>
          <p:nvPr/>
        </p:nvSpPr>
        <p:spPr>
          <a:xfrm>
            <a:off x="6278110" y="304257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3" name="向右箭號 72"/>
          <p:cNvSpPr/>
          <p:nvPr/>
        </p:nvSpPr>
        <p:spPr>
          <a:xfrm>
            <a:off x="1463201" y="3823765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4" name="向右箭號 73"/>
          <p:cNvSpPr/>
          <p:nvPr/>
        </p:nvSpPr>
        <p:spPr>
          <a:xfrm>
            <a:off x="2163923" y="2771545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5" name="向右箭號 74"/>
          <p:cNvSpPr/>
          <p:nvPr/>
        </p:nvSpPr>
        <p:spPr>
          <a:xfrm>
            <a:off x="4616932" y="3006312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6" name="向右箭號 75"/>
          <p:cNvSpPr/>
          <p:nvPr/>
        </p:nvSpPr>
        <p:spPr>
          <a:xfrm>
            <a:off x="2299065" y="4396034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7" name="向右箭號 76"/>
          <p:cNvSpPr/>
          <p:nvPr/>
        </p:nvSpPr>
        <p:spPr>
          <a:xfrm>
            <a:off x="4162856" y="4614724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8" name="向右箭號 77"/>
          <p:cNvSpPr/>
          <p:nvPr/>
        </p:nvSpPr>
        <p:spPr>
          <a:xfrm>
            <a:off x="4693921" y="3172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9" name="向右箭號 78"/>
          <p:cNvSpPr/>
          <p:nvPr/>
        </p:nvSpPr>
        <p:spPr>
          <a:xfrm>
            <a:off x="4806816" y="1037099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0" name="向右箭號 79"/>
          <p:cNvSpPr/>
          <p:nvPr/>
        </p:nvSpPr>
        <p:spPr>
          <a:xfrm>
            <a:off x="4998721" y="3477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1" name="向右箭號 80"/>
          <p:cNvSpPr/>
          <p:nvPr/>
        </p:nvSpPr>
        <p:spPr>
          <a:xfrm>
            <a:off x="5151121" y="3629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2" name="向右箭號 81"/>
          <p:cNvSpPr/>
          <p:nvPr/>
        </p:nvSpPr>
        <p:spPr>
          <a:xfrm>
            <a:off x="5303521" y="3782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3" name="向右箭號 82"/>
          <p:cNvSpPr/>
          <p:nvPr/>
        </p:nvSpPr>
        <p:spPr>
          <a:xfrm>
            <a:off x="5455921" y="3934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4" name="向右箭號 83"/>
          <p:cNvSpPr/>
          <p:nvPr/>
        </p:nvSpPr>
        <p:spPr>
          <a:xfrm>
            <a:off x="5608321" y="4087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5" name="向右箭號 84"/>
          <p:cNvSpPr/>
          <p:nvPr/>
        </p:nvSpPr>
        <p:spPr>
          <a:xfrm>
            <a:off x="1950721" y="429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6" name="向右箭號 85"/>
          <p:cNvSpPr/>
          <p:nvPr/>
        </p:nvSpPr>
        <p:spPr>
          <a:xfrm>
            <a:off x="2103121" y="581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7" name="向右箭號 86"/>
          <p:cNvSpPr/>
          <p:nvPr/>
        </p:nvSpPr>
        <p:spPr>
          <a:xfrm>
            <a:off x="2255521" y="734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8" name="向右箭號 87"/>
          <p:cNvSpPr/>
          <p:nvPr/>
        </p:nvSpPr>
        <p:spPr>
          <a:xfrm>
            <a:off x="2407921" y="886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9" name="向右箭號 88"/>
          <p:cNvSpPr/>
          <p:nvPr/>
        </p:nvSpPr>
        <p:spPr>
          <a:xfrm>
            <a:off x="2560321" y="1039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0" name="向右箭號 89"/>
          <p:cNvSpPr/>
          <p:nvPr/>
        </p:nvSpPr>
        <p:spPr>
          <a:xfrm>
            <a:off x="4084321" y="149251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1" name="向右箭號 90"/>
          <p:cNvSpPr/>
          <p:nvPr/>
        </p:nvSpPr>
        <p:spPr>
          <a:xfrm>
            <a:off x="2865121" y="1343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2" name="向右箭號 91"/>
          <p:cNvSpPr/>
          <p:nvPr/>
        </p:nvSpPr>
        <p:spPr>
          <a:xfrm>
            <a:off x="4809705" y="-408924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3" name="向右箭號 92"/>
          <p:cNvSpPr/>
          <p:nvPr/>
        </p:nvSpPr>
        <p:spPr>
          <a:xfrm>
            <a:off x="3679531" y="2995074"/>
            <a:ext cx="1957093" cy="1509302"/>
          </a:xfrm>
          <a:prstGeom prst="rightArrow">
            <a:avLst>
              <a:gd name="adj1" fmla="val 50000"/>
              <a:gd name="adj2" fmla="val 129669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4" name="向右箭號 93"/>
          <p:cNvSpPr/>
          <p:nvPr/>
        </p:nvSpPr>
        <p:spPr>
          <a:xfrm>
            <a:off x="6051103" y="36791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5" name="向右箭號 94"/>
          <p:cNvSpPr/>
          <p:nvPr/>
        </p:nvSpPr>
        <p:spPr>
          <a:xfrm>
            <a:off x="6166522" y="2227235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6" name="向右箭號 95"/>
          <p:cNvSpPr/>
          <p:nvPr/>
        </p:nvSpPr>
        <p:spPr>
          <a:xfrm>
            <a:off x="3246279" y="16007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7" name="向右箭號 96"/>
          <p:cNvSpPr/>
          <p:nvPr/>
        </p:nvSpPr>
        <p:spPr>
          <a:xfrm>
            <a:off x="6740117" y="-199158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8" name="向右箭號 97"/>
          <p:cNvSpPr/>
          <p:nvPr/>
        </p:nvSpPr>
        <p:spPr>
          <a:xfrm>
            <a:off x="4873297" y="2254301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9" name="向右箭號 98"/>
          <p:cNvSpPr/>
          <p:nvPr/>
        </p:nvSpPr>
        <p:spPr>
          <a:xfrm>
            <a:off x="5180119" y="2459722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0" name="向右箭號 99"/>
          <p:cNvSpPr/>
          <p:nvPr/>
        </p:nvSpPr>
        <p:spPr>
          <a:xfrm>
            <a:off x="5945620" y="2258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1" name="向右箭號 100"/>
          <p:cNvSpPr/>
          <p:nvPr/>
        </p:nvSpPr>
        <p:spPr>
          <a:xfrm>
            <a:off x="4389121" y="2867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2" name="向右箭號 101"/>
          <p:cNvSpPr/>
          <p:nvPr/>
        </p:nvSpPr>
        <p:spPr>
          <a:xfrm>
            <a:off x="4541521" y="3020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3" name="向右箭號 102"/>
          <p:cNvSpPr/>
          <p:nvPr/>
        </p:nvSpPr>
        <p:spPr>
          <a:xfrm>
            <a:off x="4693921" y="3172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4" name="向右箭號 103"/>
          <p:cNvSpPr/>
          <p:nvPr/>
        </p:nvSpPr>
        <p:spPr>
          <a:xfrm>
            <a:off x="5107421" y="1574055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5" name="向右箭號 104"/>
          <p:cNvSpPr/>
          <p:nvPr/>
        </p:nvSpPr>
        <p:spPr>
          <a:xfrm>
            <a:off x="4998721" y="3477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6" name="向右箭號 105"/>
          <p:cNvSpPr/>
          <p:nvPr/>
        </p:nvSpPr>
        <p:spPr>
          <a:xfrm>
            <a:off x="5151121" y="3629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7" name="向右箭號 106"/>
          <p:cNvSpPr/>
          <p:nvPr/>
        </p:nvSpPr>
        <p:spPr>
          <a:xfrm>
            <a:off x="6219042" y="3048992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8" name="向右箭號 107"/>
          <p:cNvSpPr/>
          <p:nvPr/>
        </p:nvSpPr>
        <p:spPr>
          <a:xfrm>
            <a:off x="6771767" y="1828607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9" name="向右箭號 108"/>
          <p:cNvSpPr/>
          <p:nvPr/>
        </p:nvSpPr>
        <p:spPr>
          <a:xfrm>
            <a:off x="1798321" y="277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0" name="向右箭號 109"/>
          <p:cNvSpPr/>
          <p:nvPr/>
        </p:nvSpPr>
        <p:spPr>
          <a:xfrm>
            <a:off x="239487" y="3982457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1" name="向右箭號 110"/>
          <p:cNvSpPr/>
          <p:nvPr/>
        </p:nvSpPr>
        <p:spPr>
          <a:xfrm>
            <a:off x="2103121" y="581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2" name="向右箭號 111"/>
          <p:cNvSpPr/>
          <p:nvPr/>
        </p:nvSpPr>
        <p:spPr>
          <a:xfrm>
            <a:off x="2255521" y="734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3" name="向右箭號 112"/>
          <p:cNvSpPr/>
          <p:nvPr/>
        </p:nvSpPr>
        <p:spPr>
          <a:xfrm>
            <a:off x="2407921" y="886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4" name="向右箭號 113"/>
          <p:cNvSpPr/>
          <p:nvPr/>
        </p:nvSpPr>
        <p:spPr>
          <a:xfrm>
            <a:off x="1253692" y="1456861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5" name="向右箭號 114"/>
          <p:cNvSpPr/>
          <p:nvPr/>
        </p:nvSpPr>
        <p:spPr>
          <a:xfrm>
            <a:off x="3523469" y="709041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6" name="向右箭號 115"/>
          <p:cNvSpPr/>
          <p:nvPr/>
        </p:nvSpPr>
        <p:spPr>
          <a:xfrm>
            <a:off x="2865121" y="1343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7" name="向右箭號 116"/>
          <p:cNvSpPr/>
          <p:nvPr/>
        </p:nvSpPr>
        <p:spPr>
          <a:xfrm>
            <a:off x="939673" y="4579400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8" name="向右箭號 117"/>
          <p:cNvSpPr/>
          <p:nvPr/>
        </p:nvSpPr>
        <p:spPr>
          <a:xfrm>
            <a:off x="3169921" y="1648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9" name="向右箭號 118"/>
          <p:cNvSpPr/>
          <p:nvPr/>
        </p:nvSpPr>
        <p:spPr>
          <a:xfrm>
            <a:off x="3322321" y="1801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20" name="向右箭號 119"/>
          <p:cNvSpPr/>
          <p:nvPr/>
        </p:nvSpPr>
        <p:spPr>
          <a:xfrm>
            <a:off x="3711449" y="494475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21" name="向右箭號 120"/>
          <p:cNvSpPr/>
          <p:nvPr/>
        </p:nvSpPr>
        <p:spPr>
          <a:xfrm>
            <a:off x="3377806" y="3228407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22" name="向右箭號 121"/>
          <p:cNvSpPr/>
          <p:nvPr/>
        </p:nvSpPr>
        <p:spPr>
          <a:xfrm>
            <a:off x="17505" y="4479546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23" name="向右箭號 122"/>
          <p:cNvSpPr/>
          <p:nvPr/>
        </p:nvSpPr>
        <p:spPr>
          <a:xfrm>
            <a:off x="3627121" y="2105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24" name="向右箭號 123"/>
          <p:cNvSpPr/>
          <p:nvPr/>
        </p:nvSpPr>
        <p:spPr>
          <a:xfrm>
            <a:off x="3779521" y="2258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25" name="向右箭號 124"/>
          <p:cNvSpPr/>
          <p:nvPr/>
        </p:nvSpPr>
        <p:spPr>
          <a:xfrm>
            <a:off x="3931921" y="2410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26" name="向右箭號 125"/>
          <p:cNvSpPr/>
          <p:nvPr/>
        </p:nvSpPr>
        <p:spPr>
          <a:xfrm>
            <a:off x="4084321" y="2563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27" name="向右箭號 126"/>
          <p:cNvSpPr/>
          <p:nvPr/>
        </p:nvSpPr>
        <p:spPr>
          <a:xfrm>
            <a:off x="4236721" y="2715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28" name="向右箭號 127"/>
          <p:cNvSpPr/>
          <p:nvPr/>
        </p:nvSpPr>
        <p:spPr>
          <a:xfrm>
            <a:off x="4389121" y="2867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29" name="向右箭號 128"/>
          <p:cNvSpPr/>
          <p:nvPr/>
        </p:nvSpPr>
        <p:spPr>
          <a:xfrm>
            <a:off x="2045900" y="1753297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30" name="向右箭號 129"/>
          <p:cNvSpPr/>
          <p:nvPr/>
        </p:nvSpPr>
        <p:spPr>
          <a:xfrm>
            <a:off x="2865121" y="1343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31" name="向右箭號 130"/>
          <p:cNvSpPr/>
          <p:nvPr/>
        </p:nvSpPr>
        <p:spPr>
          <a:xfrm>
            <a:off x="3017521" y="1496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32" name="向右箭號 131"/>
          <p:cNvSpPr/>
          <p:nvPr/>
        </p:nvSpPr>
        <p:spPr>
          <a:xfrm>
            <a:off x="3169921" y="1648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33" name="向右箭號 132"/>
          <p:cNvSpPr/>
          <p:nvPr/>
        </p:nvSpPr>
        <p:spPr>
          <a:xfrm>
            <a:off x="3322321" y="1801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34" name="向右箭號 133"/>
          <p:cNvSpPr/>
          <p:nvPr/>
        </p:nvSpPr>
        <p:spPr>
          <a:xfrm>
            <a:off x="3474721" y="1953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35" name="向右箭號 134"/>
          <p:cNvSpPr/>
          <p:nvPr/>
        </p:nvSpPr>
        <p:spPr>
          <a:xfrm>
            <a:off x="3627121" y="2105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36" name="向右箭號 135"/>
          <p:cNvSpPr/>
          <p:nvPr/>
        </p:nvSpPr>
        <p:spPr>
          <a:xfrm>
            <a:off x="3779521" y="2258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37" name="向右箭號 136"/>
          <p:cNvSpPr/>
          <p:nvPr/>
        </p:nvSpPr>
        <p:spPr>
          <a:xfrm>
            <a:off x="3931921" y="2410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38" name="向右箭號 137"/>
          <p:cNvSpPr/>
          <p:nvPr/>
        </p:nvSpPr>
        <p:spPr>
          <a:xfrm>
            <a:off x="4084321" y="2563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39" name="向右箭號 138"/>
          <p:cNvSpPr/>
          <p:nvPr/>
        </p:nvSpPr>
        <p:spPr>
          <a:xfrm>
            <a:off x="6483847" y="349977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0" name="向右箭號 139"/>
          <p:cNvSpPr/>
          <p:nvPr/>
        </p:nvSpPr>
        <p:spPr>
          <a:xfrm>
            <a:off x="4297750" y="5338464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1" name="向右箭號 140"/>
          <p:cNvSpPr/>
          <p:nvPr/>
        </p:nvSpPr>
        <p:spPr>
          <a:xfrm>
            <a:off x="4541521" y="3020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2" name="向右箭號 141"/>
          <p:cNvSpPr/>
          <p:nvPr/>
        </p:nvSpPr>
        <p:spPr>
          <a:xfrm>
            <a:off x="4693921" y="3172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3" name="向右箭號 142"/>
          <p:cNvSpPr/>
          <p:nvPr/>
        </p:nvSpPr>
        <p:spPr>
          <a:xfrm>
            <a:off x="4846321" y="3325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4" name="向右箭號 143"/>
          <p:cNvSpPr/>
          <p:nvPr/>
        </p:nvSpPr>
        <p:spPr>
          <a:xfrm>
            <a:off x="4998721" y="3477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5" name="向右箭號 144"/>
          <p:cNvSpPr/>
          <p:nvPr/>
        </p:nvSpPr>
        <p:spPr>
          <a:xfrm>
            <a:off x="5151121" y="3629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6" name="向右箭號 145"/>
          <p:cNvSpPr/>
          <p:nvPr/>
        </p:nvSpPr>
        <p:spPr>
          <a:xfrm>
            <a:off x="5303521" y="3782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7" name="向右箭號 146"/>
          <p:cNvSpPr/>
          <p:nvPr/>
        </p:nvSpPr>
        <p:spPr>
          <a:xfrm>
            <a:off x="5455921" y="3934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8" name="向右箭號 147"/>
          <p:cNvSpPr/>
          <p:nvPr/>
        </p:nvSpPr>
        <p:spPr>
          <a:xfrm>
            <a:off x="7162641" y="3915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9" name="向右箭號 148"/>
          <p:cNvSpPr/>
          <p:nvPr/>
        </p:nvSpPr>
        <p:spPr>
          <a:xfrm>
            <a:off x="3867143" y="4291006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0" name="向右箭號 149"/>
          <p:cNvSpPr/>
          <p:nvPr/>
        </p:nvSpPr>
        <p:spPr>
          <a:xfrm>
            <a:off x="2560321" y="1039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1" name="向右箭號 150"/>
          <p:cNvSpPr/>
          <p:nvPr/>
        </p:nvSpPr>
        <p:spPr>
          <a:xfrm>
            <a:off x="151457" y="2875252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2" name="向右箭號 151"/>
          <p:cNvSpPr/>
          <p:nvPr/>
        </p:nvSpPr>
        <p:spPr>
          <a:xfrm>
            <a:off x="2865121" y="1343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3" name="向右箭號 152"/>
          <p:cNvSpPr/>
          <p:nvPr/>
        </p:nvSpPr>
        <p:spPr>
          <a:xfrm>
            <a:off x="54245" y="63314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4" name="向右箭號 153"/>
          <p:cNvSpPr/>
          <p:nvPr/>
        </p:nvSpPr>
        <p:spPr>
          <a:xfrm>
            <a:off x="1131892" y="5275864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5" name="向右箭號 154"/>
          <p:cNvSpPr/>
          <p:nvPr/>
        </p:nvSpPr>
        <p:spPr>
          <a:xfrm>
            <a:off x="3336013" y="5316609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6" name="向右箭號 155"/>
          <p:cNvSpPr/>
          <p:nvPr/>
        </p:nvSpPr>
        <p:spPr>
          <a:xfrm>
            <a:off x="2064316" y="5102346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7" name="向右箭號 156"/>
          <p:cNvSpPr/>
          <p:nvPr/>
        </p:nvSpPr>
        <p:spPr>
          <a:xfrm>
            <a:off x="48155" y="3686882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8" name="向右箭號 157"/>
          <p:cNvSpPr/>
          <p:nvPr/>
        </p:nvSpPr>
        <p:spPr>
          <a:xfrm>
            <a:off x="2865121" y="1343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9" name="向右箭號 158"/>
          <p:cNvSpPr/>
          <p:nvPr/>
        </p:nvSpPr>
        <p:spPr>
          <a:xfrm>
            <a:off x="3017521" y="1496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0" name="向右箭號 159"/>
          <p:cNvSpPr/>
          <p:nvPr/>
        </p:nvSpPr>
        <p:spPr>
          <a:xfrm>
            <a:off x="3169921" y="1648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1" name="向右箭號 160"/>
          <p:cNvSpPr/>
          <p:nvPr/>
        </p:nvSpPr>
        <p:spPr>
          <a:xfrm>
            <a:off x="3322321" y="1801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2" name="向右箭號 161"/>
          <p:cNvSpPr/>
          <p:nvPr/>
        </p:nvSpPr>
        <p:spPr>
          <a:xfrm>
            <a:off x="3474721" y="1953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3" name="向右箭號 162"/>
          <p:cNvSpPr/>
          <p:nvPr/>
        </p:nvSpPr>
        <p:spPr>
          <a:xfrm>
            <a:off x="3627121" y="2105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4" name="向右箭號 163"/>
          <p:cNvSpPr/>
          <p:nvPr/>
        </p:nvSpPr>
        <p:spPr>
          <a:xfrm>
            <a:off x="3779521" y="2258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5" name="向右箭號 164"/>
          <p:cNvSpPr/>
          <p:nvPr/>
        </p:nvSpPr>
        <p:spPr>
          <a:xfrm>
            <a:off x="1950721" y="429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6" name="向右箭號 165"/>
          <p:cNvSpPr/>
          <p:nvPr/>
        </p:nvSpPr>
        <p:spPr>
          <a:xfrm>
            <a:off x="2103121" y="581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7" name="向右箭號 166"/>
          <p:cNvSpPr/>
          <p:nvPr/>
        </p:nvSpPr>
        <p:spPr>
          <a:xfrm>
            <a:off x="5586786" y="226241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8" name="向右箭號 167"/>
          <p:cNvSpPr/>
          <p:nvPr/>
        </p:nvSpPr>
        <p:spPr>
          <a:xfrm>
            <a:off x="1873732" y="2246935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9" name="向右箭號 168"/>
          <p:cNvSpPr/>
          <p:nvPr/>
        </p:nvSpPr>
        <p:spPr>
          <a:xfrm>
            <a:off x="2560321" y="1039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0" name="向右箭號 169"/>
          <p:cNvSpPr/>
          <p:nvPr/>
        </p:nvSpPr>
        <p:spPr>
          <a:xfrm>
            <a:off x="2712721" y="1191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1" name="向右箭號 170"/>
          <p:cNvSpPr/>
          <p:nvPr/>
        </p:nvSpPr>
        <p:spPr>
          <a:xfrm>
            <a:off x="2865121" y="1343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2" name="向右箭號 171"/>
          <p:cNvSpPr/>
          <p:nvPr/>
        </p:nvSpPr>
        <p:spPr>
          <a:xfrm>
            <a:off x="3017521" y="1496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3" name="向右箭號 172"/>
          <p:cNvSpPr/>
          <p:nvPr/>
        </p:nvSpPr>
        <p:spPr>
          <a:xfrm>
            <a:off x="3169921" y="1648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4" name="向右箭號 173"/>
          <p:cNvSpPr/>
          <p:nvPr/>
        </p:nvSpPr>
        <p:spPr>
          <a:xfrm>
            <a:off x="3322321" y="1801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5" name="向右箭號 174"/>
          <p:cNvSpPr/>
          <p:nvPr/>
        </p:nvSpPr>
        <p:spPr>
          <a:xfrm>
            <a:off x="3474721" y="1953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6" name="向右箭號 175"/>
          <p:cNvSpPr/>
          <p:nvPr/>
        </p:nvSpPr>
        <p:spPr>
          <a:xfrm>
            <a:off x="3627121" y="2105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7" name="向右箭號 176"/>
          <p:cNvSpPr/>
          <p:nvPr/>
        </p:nvSpPr>
        <p:spPr>
          <a:xfrm>
            <a:off x="3779521" y="2258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8" name="向右箭號 177"/>
          <p:cNvSpPr/>
          <p:nvPr/>
        </p:nvSpPr>
        <p:spPr>
          <a:xfrm>
            <a:off x="3931921" y="2410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9" name="向右箭號 178"/>
          <p:cNvSpPr/>
          <p:nvPr/>
        </p:nvSpPr>
        <p:spPr>
          <a:xfrm>
            <a:off x="2255521" y="734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80" name="向右箭號 179"/>
          <p:cNvSpPr/>
          <p:nvPr/>
        </p:nvSpPr>
        <p:spPr>
          <a:xfrm>
            <a:off x="2407921" y="886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81" name="向右箭號 180"/>
          <p:cNvSpPr/>
          <p:nvPr/>
        </p:nvSpPr>
        <p:spPr>
          <a:xfrm>
            <a:off x="2560321" y="1039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82" name="向右箭號 181"/>
          <p:cNvSpPr/>
          <p:nvPr/>
        </p:nvSpPr>
        <p:spPr>
          <a:xfrm>
            <a:off x="2712721" y="1191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83" name="向右箭號 182"/>
          <p:cNvSpPr/>
          <p:nvPr/>
        </p:nvSpPr>
        <p:spPr>
          <a:xfrm>
            <a:off x="2865121" y="1343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84" name="向右箭號 183"/>
          <p:cNvSpPr/>
          <p:nvPr/>
        </p:nvSpPr>
        <p:spPr>
          <a:xfrm>
            <a:off x="3017521" y="1496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85" name="向右箭號 184"/>
          <p:cNvSpPr/>
          <p:nvPr/>
        </p:nvSpPr>
        <p:spPr>
          <a:xfrm>
            <a:off x="3169921" y="1648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86" name="向右箭號 185"/>
          <p:cNvSpPr/>
          <p:nvPr/>
        </p:nvSpPr>
        <p:spPr>
          <a:xfrm>
            <a:off x="3322321" y="1801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87" name="向右箭號 186"/>
          <p:cNvSpPr/>
          <p:nvPr/>
        </p:nvSpPr>
        <p:spPr>
          <a:xfrm>
            <a:off x="3474721" y="1953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88" name="向右箭號 187"/>
          <p:cNvSpPr/>
          <p:nvPr/>
        </p:nvSpPr>
        <p:spPr>
          <a:xfrm>
            <a:off x="74648" y="2648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89" name="向右箭號 188"/>
          <p:cNvSpPr/>
          <p:nvPr/>
        </p:nvSpPr>
        <p:spPr>
          <a:xfrm>
            <a:off x="3779521" y="2258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0" name="向右箭號 189"/>
          <p:cNvSpPr/>
          <p:nvPr/>
        </p:nvSpPr>
        <p:spPr>
          <a:xfrm>
            <a:off x="3931921" y="2410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1" name="向右箭號 190"/>
          <p:cNvSpPr/>
          <p:nvPr/>
        </p:nvSpPr>
        <p:spPr>
          <a:xfrm>
            <a:off x="4084321" y="2563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2" name="向右箭號 191"/>
          <p:cNvSpPr/>
          <p:nvPr/>
        </p:nvSpPr>
        <p:spPr>
          <a:xfrm>
            <a:off x="1860875" y="-1954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3" name="向右箭號 192"/>
          <p:cNvSpPr/>
          <p:nvPr/>
        </p:nvSpPr>
        <p:spPr>
          <a:xfrm>
            <a:off x="4389121" y="2867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4" name="向右箭號 193"/>
          <p:cNvSpPr/>
          <p:nvPr/>
        </p:nvSpPr>
        <p:spPr>
          <a:xfrm>
            <a:off x="4541521" y="3020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5" name="向右箭號 194"/>
          <p:cNvSpPr/>
          <p:nvPr/>
        </p:nvSpPr>
        <p:spPr>
          <a:xfrm>
            <a:off x="55380" y="87624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6" name="向右箭號 195"/>
          <p:cNvSpPr/>
          <p:nvPr/>
        </p:nvSpPr>
        <p:spPr>
          <a:xfrm>
            <a:off x="4846321" y="3325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7" name="向右箭號 196"/>
          <p:cNvSpPr/>
          <p:nvPr/>
        </p:nvSpPr>
        <p:spPr>
          <a:xfrm>
            <a:off x="4998721" y="3477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8" name="向右箭號 197"/>
          <p:cNvSpPr/>
          <p:nvPr/>
        </p:nvSpPr>
        <p:spPr>
          <a:xfrm>
            <a:off x="5151121" y="3629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9" name="向右箭號 198"/>
          <p:cNvSpPr/>
          <p:nvPr/>
        </p:nvSpPr>
        <p:spPr>
          <a:xfrm>
            <a:off x="5303521" y="3782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0" name="向右箭號 199"/>
          <p:cNvSpPr/>
          <p:nvPr/>
        </p:nvSpPr>
        <p:spPr>
          <a:xfrm>
            <a:off x="5455921" y="3934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1" name="向右箭號 200"/>
          <p:cNvSpPr/>
          <p:nvPr/>
        </p:nvSpPr>
        <p:spPr>
          <a:xfrm>
            <a:off x="5608321" y="4087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2" name="向右箭號 201"/>
          <p:cNvSpPr/>
          <p:nvPr/>
        </p:nvSpPr>
        <p:spPr>
          <a:xfrm>
            <a:off x="5760721" y="4239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3" name="向右箭號 202"/>
          <p:cNvSpPr/>
          <p:nvPr/>
        </p:nvSpPr>
        <p:spPr>
          <a:xfrm>
            <a:off x="5913121" y="4391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4" name="向右箭號 203"/>
          <p:cNvSpPr/>
          <p:nvPr/>
        </p:nvSpPr>
        <p:spPr>
          <a:xfrm>
            <a:off x="6065521" y="45443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5" name="向右箭號 204"/>
          <p:cNvSpPr/>
          <p:nvPr/>
        </p:nvSpPr>
        <p:spPr>
          <a:xfrm>
            <a:off x="6217921" y="4696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6" name="向右箭號 205"/>
          <p:cNvSpPr/>
          <p:nvPr/>
        </p:nvSpPr>
        <p:spPr>
          <a:xfrm>
            <a:off x="6370321" y="4849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7" name="向右箭號 206"/>
          <p:cNvSpPr/>
          <p:nvPr/>
        </p:nvSpPr>
        <p:spPr>
          <a:xfrm>
            <a:off x="6522721" y="5001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8" name="向右箭號 207"/>
          <p:cNvSpPr/>
          <p:nvPr/>
        </p:nvSpPr>
        <p:spPr>
          <a:xfrm>
            <a:off x="6675121" y="5153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9" name="向右箭號 208"/>
          <p:cNvSpPr/>
          <p:nvPr/>
        </p:nvSpPr>
        <p:spPr>
          <a:xfrm>
            <a:off x="7224709" y="499170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0" name="向右箭號 209"/>
          <p:cNvSpPr/>
          <p:nvPr/>
        </p:nvSpPr>
        <p:spPr>
          <a:xfrm>
            <a:off x="6966827" y="1227187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1" name="向右箭號 210"/>
          <p:cNvSpPr/>
          <p:nvPr/>
        </p:nvSpPr>
        <p:spPr>
          <a:xfrm>
            <a:off x="6009072" y="1195325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2" name="向右箭號 211"/>
          <p:cNvSpPr/>
          <p:nvPr/>
        </p:nvSpPr>
        <p:spPr>
          <a:xfrm>
            <a:off x="5794162" y="551364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3" name="向右箭號 212"/>
          <p:cNvSpPr/>
          <p:nvPr/>
        </p:nvSpPr>
        <p:spPr>
          <a:xfrm>
            <a:off x="7045300" y="2571382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4" name="向右箭號 213"/>
          <p:cNvSpPr/>
          <p:nvPr/>
        </p:nvSpPr>
        <p:spPr>
          <a:xfrm>
            <a:off x="7066470" y="4277854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5" name="向右箭號 214"/>
          <p:cNvSpPr/>
          <p:nvPr/>
        </p:nvSpPr>
        <p:spPr>
          <a:xfrm>
            <a:off x="7008919" y="3214675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6" name="向右箭號 215"/>
          <p:cNvSpPr/>
          <p:nvPr/>
        </p:nvSpPr>
        <p:spPr>
          <a:xfrm>
            <a:off x="1677035" y="2990752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7" name="向右箭號 216"/>
          <p:cNvSpPr/>
          <p:nvPr/>
        </p:nvSpPr>
        <p:spPr>
          <a:xfrm>
            <a:off x="2259778" y="1706578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8" name="向右箭號 217"/>
          <p:cNvSpPr/>
          <p:nvPr/>
        </p:nvSpPr>
        <p:spPr>
          <a:xfrm>
            <a:off x="4236721" y="2715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9" name="向右箭號 218"/>
          <p:cNvSpPr/>
          <p:nvPr/>
        </p:nvSpPr>
        <p:spPr>
          <a:xfrm>
            <a:off x="4389121" y="28679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20" name="向右箭號 219"/>
          <p:cNvSpPr/>
          <p:nvPr/>
        </p:nvSpPr>
        <p:spPr>
          <a:xfrm>
            <a:off x="-4960" y="2458745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21" name="向右箭號 220"/>
          <p:cNvSpPr/>
          <p:nvPr/>
        </p:nvSpPr>
        <p:spPr>
          <a:xfrm>
            <a:off x="4693921" y="31727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22" name="向右箭號 221"/>
          <p:cNvSpPr/>
          <p:nvPr/>
        </p:nvSpPr>
        <p:spPr>
          <a:xfrm>
            <a:off x="4846321" y="33251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23" name="向右箭號 222"/>
          <p:cNvSpPr/>
          <p:nvPr/>
        </p:nvSpPr>
        <p:spPr>
          <a:xfrm>
            <a:off x="4998721" y="3477503"/>
            <a:ext cx="1957093" cy="1509302"/>
          </a:xfrm>
          <a:prstGeom prst="rightArrow">
            <a:avLst>
              <a:gd name="adj1" fmla="val 50000"/>
              <a:gd name="adj2" fmla="val 63043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645</TotalTime>
  <Words>71</Words>
  <Application>Microsoft Office PowerPoint</Application>
  <PresentationFormat>如螢幕大小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2019-10-15T07:58:11Z</dcterms:modified>
</cp:coreProperties>
</file>