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33CC"/>
    <a:srgbClr val="3399FF"/>
    <a:srgbClr val="FF6699"/>
    <a:srgbClr val="FF9900"/>
    <a:srgbClr val="9999FF"/>
    <a:srgbClr val="FF99CC"/>
    <a:srgbClr val="FF9999"/>
    <a:srgbClr val="FFCCCC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962082-BEE5-4F42-B010-A8DFCA82DC94}" type="doc">
      <dgm:prSet loTypeId="urn:microsoft.com/office/officeart/2005/8/layout/radial2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3AA09949-2CD4-4444-833D-A6B3D1E401B0}">
      <dgm:prSet/>
      <dgm:spPr>
        <a:solidFill>
          <a:srgbClr val="FF0066"/>
        </a:solidFill>
      </dgm:spPr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28D4E796-7BB4-4073-9FFF-0513C38DA06A}" type="parTrans" cxnId="{126EE86E-4894-406E-8ED2-CB5EBB87FA22}">
      <dgm:prSet/>
      <dgm:spPr/>
      <dgm:t>
        <a:bodyPr/>
        <a:lstStyle/>
        <a:p>
          <a:endParaRPr lang="zh-TW" altLang="en-US"/>
        </a:p>
      </dgm:t>
    </dgm:pt>
    <dgm:pt modelId="{C72B9842-FAAC-41D7-A14F-4F6A287ADDEB}" type="sibTrans" cxnId="{126EE86E-4894-406E-8ED2-CB5EBB87FA22}">
      <dgm:prSet/>
      <dgm:spPr/>
      <dgm:t>
        <a:bodyPr/>
        <a:lstStyle/>
        <a:p>
          <a:endParaRPr lang="zh-TW" altLang="en-US"/>
        </a:p>
      </dgm:t>
    </dgm:pt>
    <dgm:pt modelId="{366D7D12-54B4-4242-8B84-6491C6669DFB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9151384C-7C49-45FB-8374-C649B53EB38C}" type="parTrans" cxnId="{7D6DCB02-2722-4CC2-A59A-53FFCF73E0B6}">
      <dgm:prSet/>
      <dgm:spPr/>
      <dgm:t>
        <a:bodyPr/>
        <a:lstStyle/>
        <a:p>
          <a:endParaRPr lang="zh-TW" altLang="en-US"/>
        </a:p>
      </dgm:t>
    </dgm:pt>
    <dgm:pt modelId="{C0440842-90E8-43EA-A7E2-82FB6AB08141}" type="sibTrans" cxnId="{7D6DCB02-2722-4CC2-A59A-53FFCF73E0B6}">
      <dgm:prSet/>
      <dgm:spPr/>
      <dgm:t>
        <a:bodyPr/>
        <a:lstStyle/>
        <a:p>
          <a:endParaRPr lang="zh-TW" altLang="en-US"/>
        </a:p>
      </dgm:t>
    </dgm:pt>
    <dgm:pt modelId="{FF0B3603-B396-4151-B4FD-BF14D7ACBF9A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F04570F8-9526-4C62-9CD5-7ECF0396F586}" type="parTrans" cxnId="{704F10D6-9CFB-40D3-80EB-21DE43A64C90}">
      <dgm:prSet/>
      <dgm:spPr/>
      <dgm:t>
        <a:bodyPr/>
        <a:lstStyle/>
        <a:p>
          <a:endParaRPr lang="zh-TW" altLang="en-US"/>
        </a:p>
      </dgm:t>
    </dgm:pt>
    <dgm:pt modelId="{79D8E447-E5FB-4D75-9DB1-C53FDB1EB6ED}" type="sibTrans" cxnId="{704F10D6-9CFB-40D3-80EB-21DE43A64C90}">
      <dgm:prSet/>
      <dgm:spPr/>
      <dgm:t>
        <a:bodyPr/>
        <a:lstStyle/>
        <a:p>
          <a:endParaRPr lang="zh-TW" altLang="en-US"/>
        </a:p>
      </dgm:t>
    </dgm:pt>
    <dgm:pt modelId="{C71FA9C6-E508-4802-8EBE-A6E0058506BC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8365716C-12D0-45B1-A961-09549D701A81}" type="parTrans" cxnId="{79DF768D-79F4-4D81-8ECE-D834FC5E1591}">
      <dgm:prSet/>
      <dgm:spPr/>
      <dgm:t>
        <a:bodyPr/>
        <a:lstStyle/>
        <a:p>
          <a:endParaRPr lang="zh-TW" altLang="en-US"/>
        </a:p>
      </dgm:t>
    </dgm:pt>
    <dgm:pt modelId="{7F6DA9E9-D36C-4B0B-AD3F-0E318F3774BE}" type="sibTrans" cxnId="{79DF768D-79F4-4D81-8ECE-D834FC5E1591}">
      <dgm:prSet/>
      <dgm:spPr/>
      <dgm:t>
        <a:bodyPr/>
        <a:lstStyle/>
        <a:p>
          <a:endParaRPr lang="zh-TW" altLang="en-US"/>
        </a:p>
      </dgm:t>
    </dgm:pt>
    <dgm:pt modelId="{2862C3A9-3308-4F01-9FFB-24DAC9C23784}">
      <dgm:prSet/>
      <dgm:spPr/>
      <dgm:t>
        <a:bodyPr/>
        <a:lstStyle/>
        <a:p>
          <a:pPr rtl="0"/>
          <a:r>
            <a:rPr lang="zh-TW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1813A749-3F3B-4FB2-BC29-B2094E7C0D26}" type="parTrans" cxnId="{884B2495-9CB9-4FFD-A47C-06E91EC610B2}">
      <dgm:prSet/>
      <dgm:spPr/>
      <dgm:t>
        <a:bodyPr/>
        <a:lstStyle/>
        <a:p>
          <a:endParaRPr lang="zh-TW" altLang="en-US"/>
        </a:p>
      </dgm:t>
    </dgm:pt>
    <dgm:pt modelId="{6052FC4B-8AC8-4475-92F3-3751C33BFA17}" type="sibTrans" cxnId="{884B2495-9CB9-4FFD-A47C-06E91EC610B2}">
      <dgm:prSet/>
      <dgm:spPr/>
      <dgm:t>
        <a:bodyPr/>
        <a:lstStyle/>
        <a:p>
          <a:endParaRPr lang="zh-TW" altLang="en-US"/>
        </a:p>
      </dgm:t>
    </dgm:pt>
    <dgm:pt modelId="{25D944F4-4EF8-4B4A-B05C-ED34BB0FBF35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779A53C8-A422-4B86-A170-DA68FA553983}" type="parTrans" cxnId="{AD22E657-0576-4511-AD8E-9A841FC21E34}">
      <dgm:prSet/>
      <dgm:spPr/>
      <dgm:t>
        <a:bodyPr/>
        <a:lstStyle/>
        <a:p>
          <a:endParaRPr lang="zh-TW" altLang="en-US"/>
        </a:p>
      </dgm:t>
    </dgm:pt>
    <dgm:pt modelId="{4DBB79AD-A67D-45D0-8F50-FE182E65CB32}" type="sibTrans" cxnId="{AD22E657-0576-4511-AD8E-9A841FC21E34}">
      <dgm:prSet/>
      <dgm:spPr/>
      <dgm:t>
        <a:bodyPr/>
        <a:lstStyle/>
        <a:p>
          <a:endParaRPr lang="zh-TW" altLang="en-US"/>
        </a:p>
      </dgm:t>
    </dgm:pt>
    <dgm:pt modelId="{BB9FA599-077F-4190-85CF-029995AAFF96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964A99E2-FDA1-4428-A616-204A4D44B8AA}" type="parTrans" cxnId="{192F9D2E-936F-4495-AA57-5F647D1C146A}">
      <dgm:prSet/>
      <dgm:spPr/>
      <dgm:t>
        <a:bodyPr/>
        <a:lstStyle/>
        <a:p>
          <a:endParaRPr lang="zh-TW" altLang="en-US"/>
        </a:p>
      </dgm:t>
    </dgm:pt>
    <dgm:pt modelId="{9D5E619E-BF9B-48FA-96EA-96AE18113FBD}" type="sibTrans" cxnId="{192F9D2E-936F-4495-AA57-5F647D1C146A}">
      <dgm:prSet/>
      <dgm:spPr/>
      <dgm:t>
        <a:bodyPr/>
        <a:lstStyle/>
        <a:p>
          <a:endParaRPr lang="zh-TW" altLang="en-US"/>
        </a:p>
      </dgm:t>
    </dgm:pt>
    <dgm:pt modelId="{E066D230-6D73-430F-A471-FB599C064F9F}">
      <dgm:prSet/>
      <dgm:spPr/>
      <dgm:t>
        <a:bodyPr/>
        <a:lstStyle/>
        <a:p>
          <a:pPr rtl="0"/>
          <a:r>
            <a:rPr lang="zh-TW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dirty="0">
            <a:latin typeface="文鼎特明" panose="020B0609010101010101" pitchFamily="49" charset="-120"/>
            <a:ea typeface="文鼎特明" panose="020B0609010101010101" pitchFamily="49" charset="-120"/>
          </a:endParaRPr>
        </a:p>
      </dgm:t>
    </dgm:pt>
    <dgm:pt modelId="{7A8BFD42-8536-47EE-BB6A-CAD0EA45D9B6}" type="parTrans" cxnId="{9C1FE506-8E8E-44EE-B013-B8CE73276B71}">
      <dgm:prSet/>
      <dgm:spPr/>
      <dgm:t>
        <a:bodyPr/>
        <a:lstStyle/>
        <a:p>
          <a:endParaRPr lang="zh-TW" altLang="en-US"/>
        </a:p>
      </dgm:t>
    </dgm:pt>
    <dgm:pt modelId="{2C3B3D02-294A-4940-9BA3-0E2A8B39A533}" type="sibTrans" cxnId="{9C1FE506-8E8E-44EE-B013-B8CE73276B71}">
      <dgm:prSet/>
      <dgm:spPr/>
      <dgm:t>
        <a:bodyPr/>
        <a:lstStyle/>
        <a:p>
          <a:endParaRPr lang="zh-TW" altLang="en-US"/>
        </a:p>
      </dgm:t>
    </dgm:pt>
    <dgm:pt modelId="{D3FEE2C0-7B93-47C3-B66B-5167470C046B}" type="pres">
      <dgm:prSet presAssocID="{02962082-BEE5-4F42-B010-A8DFCA82DC9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2B46BEFC-2BB7-4322-8951-BE9C267DCDC6}" type="pres">
      <dgm:prSet presAssocID="{02962082-BEE5-4F42-B010-A8DFCA82DC94}" presName="cycle" presStyleCnt="0"/>
      <dgm:spPr/>
    </dgm:pt>
    <dgm:pt modelId="{1FB13CD5-6ADF-404B-98C1-E1932EC80A1B}" type="pres">
      <dgm:prSet presAssocID="{02962082-BEE5-4F42-B010-A8DFCA82DC94}" presName="centerShape" presStyleCnt="0"/>
      <dgm:spPr/>
    </dgm:pt>
    <dgm:pt modelId="{1BB63022-4E87-4E96-A537-272ED4BE312D}" type="pres">
      <dgm:prSet presAssocID="{02962082-BEE5-4F42-B010-A8DFCA82DC94}" presName="connSite" presStyleLbl="node1" presStyleIdx="0" presStyleCnt="5"/>
      <dgm:spPr/>
    </dgm:pt>
    <dgm:pt modelId="{2B77A703-A06A-4847-AF26-C5DF686723FC}" type="pres">
      <dgm:prSet presAssocID="{02962082-BEE5-4F42-B010-A8DFCA82DC94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9723701-7E6C-4652-BCBB-C7A47DC61B1F}" type="pres">
      <dgm:prSet presAssocID="{28D4E796-7BB4-4073-9FFF-0513C38DA06A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4D4ED6E-3778-490E-BF1F-504EC1590872}" type="pres">
      <dgm:prSet presAssocID="{3AA09949-2CD4-4444-833D-A6B3D1E401B0}" presName="node" presStyleCnt="0"/>
      <dgm:spPr/>
    </dgm:pt>
    <dgm:pt modelId="{E67DF72A-9F70-455D-82F6-248E4597F139}" type="pres">
      <dgm:prSet presAssocID="{3AA09949-2CD4-4444-833D-A6B3D1E401B0}" presName="parentNode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D9CD048-D851-4484-8908-7C466B0C54EF}" type="pres">
      <dgm:prSet presAssocID="{3AA09949-2CD4-4444-833D-A6B3D1E401B0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893F3E1-7BF6-4B10-B564-DF1EB44E8107}" type="pres">
      <dgm:prSet presAssocID="{F04570F8-9526-4C62-9CD5-7ECF0396F586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A311041B-5D90-4F38-9B5E-BC9A8F1C32DC}" type="pres">
      <dgm:prSet presAssocID="{FF0B3603-B396-4151-B4FD-BF14D7ACBF9A}" presName="node" presStyleCnt="0"/>
      <dgm:spPr/>
    </dgm:pt>
    <dgm:pt modelId="{02FFEA53-07B1-4711-A7F9-09189160695A}" type="pres">
      <dgm:prSet presAssocID="{FF0B3603-B396-4151-B4FD-BF14D7ACBF9A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030320B-E851-4E69-9CF6-681CEF5EC814}" type="pres">
      <dgm:prSet presAssocID="{FF0B3603-B396-4151-B4FD-BF14D7ACBF9A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BD09BF8-0C40-4163-8618-AC64B535007C}" type="pres">
      <dgm:prSet presAssocID="{1813A749-3F3B-4FB2-BC29-B2094E7C0D26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28C31788-1D30-4BFD-8EC7-73F9FD0711A0}" type="pres">
      <dgm:prSet presAssocID="{2862C3A9-3308-4F01-9FFB-24DAC9C23784}" presName="node" presStyleCnt="0"/>
      <dgm:spPr/>
    </dgm:pt>
    <dgm:pt modelId="{9B6A690C-7412-41A4-9AE6-59380F661DDA}" type="pres">
      <dgm:prSet presAssocID="{2862C3A9-3308-4F01-9FFB-24DAC9C23784}" presName="parentNode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10C4EE-E1AA-4837-9ECA-15B33043B753}" type="pres">
      <dgm:prSet presAssocID="{2862C3A9-3308-4F01-9FFB-24DAC9C23784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91942A-C33E-4F8E-B812-62317AC1A190}" type="pres">
      <dgm:prSet presAssocID="{964A99E2-FDA1-4428-A616-204A4D44B8AA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AD592908-42DA-45C8-86E4-27A8B0C6BBCB}" type="pres">
      <dgm:prSet presAssocID="{BB9FA599-077F-4190-85CF-029995AAFF96}" presName="node" presStyleCnt="0"/>
      <dgm:spPr/>
    </dgm:pt>
    <dgm:pt modelId="{AB80ED0E-FBE2-4F14-915E-8F3ADCA49F12}" type="pres">
      <dgm:prSet presAssocID="{BB9FA599-077F-4190-85CF-029995AAFF96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6D0424-545C-40C5-B18A-58921F5C3C3A}" type="pres">
      <dgm:prSet presAssocID="{BB9FA599-077F-4190-85CF-029995AAFF96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E27163A-807A-4143-8155-9401575C1300}" type="presOf" srcId="{1813A749-3F3B-4FB2-BC29-B2094E7C0D26}" destId="{9BD09BF8-0C40-4163-8618-AC64B535007C}" srcOrd="0" destOrd="0" presId="urn:microsoft.com/office/officeart/2005/8/layout/radial2"/>
    <dgm:cxn modelId="{558AF9D4-BF92-4970-8A8A-75AF08DC9B27}" type="presOf" srcId="{C71FA9C6-E508-4802-8EBE-A6E0058506BC}" destId="{D030320B-E851-4E69-9CF6-681CEF5EC814}" srcOrd="0" destOrd="0" presId="urn:microsoft.com/office/officeart/2005/8/layout/radial2"/>
    <dgm:cxn modelId="{6465B8F2-C426-4824-A330-CCD35B238AE6}" type="presOf" srcId="{F04570F8-9526-4C62-9CD5-7ECF0396F586}" destId="{C893F3E1-7BF6-4B10-B564-DF1EB44E8107}" srcOrd="0" destOrd="0" presId="urn:microsoft.com/office/officeart/2005/8/layout/radial2"/>
    <dgm:cxn modelId="{AD22E657-0576-4511-AD8E-9A841FC21E34}" srcId="{2862C3A9-3308-4F01-9FFB-24DAC9C23784}" destId="{25D944F4-4EF8-4B4A-B05C-ED34BB0FBF35}" srcOrd="0" destOrd="0" parTransId="{779A53C8-A422-4B86-A170-DA68FA553983}" sibTransId="{4DBB79AD-A67D-45D0-8F50-FE182E65CB32}"/>
    <dgm:cxn modelId="{CF7BD48B-02B4-4FC7-BF4C-C394F467B946}" type="presOf" srcId="{02962082-BEE5-4F42-B010-A8DFCA82DC94}" destId="{D3FEE2C0-7B93-47C3-B66B-5167470C046B}" srcOrd="0" destOrd="0" presId="urn:microsoft.com/office/officeart/2005/8/layout/radial2"/>
    <dgm:cxn modelId="{884B2495-9CB9-4FFD-A47C-06E91EC610B2}" srcId="{02962082-BEE5-4F42-B010-A8DFCA82DC94}" destId="{2862C3A9-3308-4F01-9FFB-24DAC9C23784}" srcOrd="2" destOrd="0" parTransId="{1813A749-3F3B-4FB2-BC29-B2094E7C0D26}" sibTransId="{6052FC4B-8AC8-4475-92F3-3751C33BFA17}"/>
    <dgm:cxn modelId="{9C1FE506-8E8E-44EE-B013-B8CE73276B71}" srcId="{BB9FA599-077F-4190-85CF-029995AAFF96}" destId="{E066D230-6D73-430F-A471-FB599C064F9F}" srcOrd="0" destOrd="0" parTransId="{7A8BFD42-8536-47EE-BB6A-CAD0EA45D9B6}" sibTransId="{2C3B3D02-294A-4940-9BA3-0E2A8B39A533}"/>
    <dgm:cxn modelId="{54E77B96-5549-4728-BF4A-A782847D71ED}" type="presOf" srcId="{3AA09949-2CD4-4444-833D-A6B3D1E401B0}" destId="{E67DF72A-9F70-455D-82F6-248E4597F139}" srcOrd="0" destOrd="0" presId="urn:microsoft.com/office/officeart/2005/8/layout/radial2"/>
    <dgm:cxn modelId="{7A70022E-0F49-4BFF-BD17-26FBC6F6AB33}" type="presOf" srcId="{25D944F4-4EF8-4B4A-B05C-ED34BB0FBF35}" destId="{8C10C4EE-E1AA-4837-9ECA-15B33043B753}" srcOrd="0" destOrd="0" presId="urn:microsoft.com/office/officeart/2005/8/layout/radial2"/>
    <dgm:cxn modelId="{A0B0C108-0421-4283-BCE7-86A98C7E3C25}" type="presOf" srcId="{964A99E2-FDA1-4428-A616-204A4D44B8AA}" destId="{E491942A-C33E-4F8E-B812-62317AC1A190}" srcOrd="0" destOrd="0" presId="urn:microsoft.com/office/officeart/2005/8/layout/radial2"/>
    <dgm:cxn modelId="{371E9340-8A88-447F-90E3-B467A7910718}" type="presOf" srcId="{2862C3A9-3308-4F01-9FFB-24DAC9C23784}" destId="{9B6A690C-7412-41A4-9AE6-59380F661DDA}" srcOrd="0" destOrd="0" presId="urn:microsoft.com/office/officeart/2005/8/layout/radial2"/>
    <dgm:cxn modelId="{36D2F61D-3E62-4432-ABBD-71A0F02D66BE}" type="presOf" srcId="{BB9FA599-077F-4190-85CF-029995AAFF96}" destId="{AB80ED0E-FBE2-4F14-915E-8F3ADCA49F12}" srcOrd="0" destOrd="0" presId="urn:microsoft.com/office/officeart/2005/8/layout/radial2"/>
    <dgm:cxn modelId="{9E605A15-4FF8-4150-9E3E-0B8B596402CC}" type="presOf" srcId="{28D4E796-7BB4-4073-9FFF-0513C38DA06A}" destId="{39723701-7E6C-4652-BCBB-C7A47DC61B1F}" srcOrd="0" destOrd="0" presId="urn:microsoft.com/office/officeart/2005/8/layout/radial2"/>
    <dgm:cxn modelId="{126EE86E-4894-406E-8ED2-CB5EBB87FA22}" srcId="{02962082-BEE5-4F42-B010-A8DFCA82DC94}" destId="{3AA09949-2CD4-4444-833D-A6B3D1E401B0}" srcOrd="0" destOrd="0" parTransId="{28D4E796-7BB4-4073-9FFF-0513C38DA06A}" sibTransId="{C72B9842-FAAC-41D7-A14F-4F6A287ADDEB}"/>
    <dgm:cxn modelId="{192F9D2E-936F-4495-AA57-5F647D1C146A}" srcId="{02962082-BEE5-4F42-B010-A8DFCA82DC94}" destId="{BB9FA599-077F-4190-85CF-029995AAFF96}" srcOrd="3" destOrd="0" parTransId="{964A99E2-FDA1-4428-A616-204A4D44B8AA}" sibTransId="{9D5E619E-BF9B-48FA-96EA-96AE18113FBD}"/>
    <dgm:cxn modelId="{704F10D6-9CFB-40D3-80EB-21DE43A64C90}" srcId="{02962082-BEE5-4F42-B010-A8DFCA82DC94}" destId="{FF0B3603-B396-4151-B4FD-BF14D7ACBF9A}" srcOrd="1" destOrd="0" parTransId="{F04570F8-9526-4C62-9CD5-7ECF0396F586}" sibTransId="{79D8E447-E5FB-4D75-9DB1-C53FDB1EB6ED}"/>
    <dgm:cxn modelId="{79DF768D-79F4-4D81-8ECE-D834FC5E1591}" srcId="{FF0B3603-B396-4151-B4FD-BF14D7ACBF9A}" destId="{C71FA9C6-E508-4802-8EBE-A6E0058506BC}" srcOrd="0" destOrd="0" parTransId="{8365716C-12D0-45B1-A961-09549D701A81}" sibTransId="{7F6DA9E9-D36C-4B0B-AD3F-0E318F3774BE}"/>
    <dgm:cxn modelId="{7D6DCB02-2722-4CC2-A59A-53FFCF73E0B6}" srcId="{3AA09949-2CD4-4444-833D-A6B3D1E401B0}" destId="{366D7D12-54B4-4242-8B84-6491C6669DFB}" srcOrd="0" destOrd="0" parTransId="{9151384C-7C49-45FB-8374-C649B53EB38C}" sibTransId="{C0440842-90E8-43EA-A7E2-82FB6AB08141}"/>
    <dgm:cxn modelId="{4B01EF54-6BDC-426A-A45A-CC1F9AB8FCF6}" type="presOf" srcId="{366D7D12-54B4-4242-8B84-6491C6669DFB}" destId="{4D9CD048-D851-4484-8908-7C466B0C54EF}" srcOrd="0" destOrd="0" presId="urn:microsoft.com/office/officeart/2005/8/layout/radial2"/>
    <dgm:cxn modelId="{E52DBBE3-1F01-4B5A-9634-134EE221DBD2}" type="presOf" srcId="{FF0B3603-B396-4151-B4FD-BF14D7ACBF9A}" destId="{02FFEA53-07B1-4711-A7F9-09189160695A}" srcOrd="0" destOrd="0" presId="urn:microsoft.com/office/officeart/2005/8/layout/radial2"/>
    <dgm:cxn modelId="{BCDFA52C-E126-43A9-8DC3-7E7599DA8705}" type="presOf" srcId="{E066D230-6D73-430F-A471-FB599C064F9F}" destId="{B46D0424-545C-40C5-B18A-58921F5C3C3A}" srcOrd="0" destOrd="0" presId="urn:microsoft.com/office/officeart/2005/8/layout/radial2"/>
    <dgm:cxn modelId="{B90D9A1E-805B-45A2-A25E-30BD67561264}" type="presParOf" srcId="{D3FEE2C0-7B93-47C3-B66B-5167470C046B}" destId="{2B46BEFC-2BB7-4322-8951-BE9C267DCDC6}" srcOrd="0" destOrd="0" presId="urn:microsoft.com/office/officeart/2005/8/layout/radial2"/>
    <dgm:cxn modelId="{FB9A9687-279A-452E-92DA-7B4DC053C661}" type="presParOf" srcId="{2B46BEFC-2BB7-4322-8951-BE9C267DCDC6}" destId="{1FB13CD5-6ADF-404B-98C1-E1932EC80A1B}" srcOrd="0" destOrd="0" presId="urn:microsoft.com/office/officeart/2005/8/layout/radial2"/>
    <dgm:cxn modelId="{3CBA7FA4-659E-40EA-B0FC-1D42726C7DB8}" type="presParOf" srcId="{1FB13CD5-6ADF-404B-98C1-E1932EC80A1B}" destId="{1BB63022-4E87-4E96-A537-272ED4BE312D}" srcOrd="0" destOrd="0" presId="urn:microsoft.com/office/officeart/2005/8/layout/radial2"/>
    <dgm:cxn modelId="{76132717-4058-4424-820F-1C25A6F8E8E0}" type="presParOf" srcId="{1FB13CD5-6ADF-404B-98C1-E1932EC80A1B}" destId="{2B77A703-A06A-4847-AF26-C5DF686723FC}" srcOrd="1" destOrd="0" presId="urn:microsoft.com/office/officeart/2005/8/layout/radial2"/>
    <dgm:cxn modelId="{66D70CF2-E83B-4A9A-A830-B71DE3B2A1CD}" type="presParOf" srcId="{2B46BEFC-2BB7-4322-8951-BE9C267DCDC6}" destId="{39723701-7E6C-4652-BCBB-C7A47DC61B1F}" srcOrd="1" destOrd="0" presId="urn:microsoft.com/office/officeart/2005/8/layout/radial2"/>
    <dgm:cxn modelId="{A461D422-356C-40C2-9383-1D6FFEAE2D1C}" type="presParOf" srcId="{2B46BEFC-2BB7-4322-8951-BE9C267DCDC6}" destId="{D4D4ED6E-3778-490E-BF1F-504EC1590872}" srcOrd="2" destOrd="0" presId="urn:microsoft.com/office/officeart/2005/8/layout/radial2"/>
    <dgm:cxn modelId="{A9DEED92-F16E-45C8-922C-40E635E136ED}" type="presParOf" srcId="{D4D4ED6E-3778-490E-BF1F-504EC1590872}" destId="{E67DF72A-9F70-455D-82F6-248E4597F139}" srcOrd="0" destOrd="0" presId="urn:microsoft.com/office/officeart/2005/8/layout/radial2"/>
    <dgm:cxn modelId="{19B5B1F3-1391-4101-B06C-E3DF7858AADD}" type="presParOf" srcId="{D4D4ED6E-3778-490E-BF1F-504EC1590872}" destId="{4D9CD048-D851-4484-8908-7C466B0C54EF}" srcOrd="1" destOrd="0" presId="urn:microsoft.com/office/officeart/2005/8/layout/radial2"/>
    <dgm:cxn modelId="{2CD75E09-C97E-4F0C-A9A4-D25580B2CC7A}" type="presParOf" srcId="{2B46BEFC-2BB7-4322-8951-BE9C267DCDC6}" destId="{C893F3E1-7BF6-4B10-B564-DF1EB44E8107}" srcOrd="3" destOrd="0" presId="urn:microsoft.com/office/officeart/2005/8/layout/radial2"/>
    <dgm:cxn modelId="{359FF5FF-F161-4D79-9BB7-6E9A99C6EB44}" type="presParOf" srcId="{2B46BEFC-2BB7-4322-8951-BE9C267DCDC6}" destId="{A311041B-5D90-4F38-9B5E-BC9A8F1C32DC}" srcOrd="4" destOrd="0" presId="urn:microsoft.com/office/officeart/2005/8/layout/radial2"/>
    <dgm:cxn modelId="{084E25FF-C517-4116-8EB1-328E6B632C24}" type="presParOf" srcId="{A311041B-5D90-4F38-9B5E-BC9A8F1C32DC}" destId="{02FFEA53-07B1-4711-A7F9-09189160695A}" srcOrd="0" destOrd="0" presId="urn:microsoft.com/office/officeart/2005/8/layout/radial2"/>
    <dgm:cxn modelId="{2114DD19-0D10-4027-BF50-B74BA65A4D4F}" type="presParOf" srcId="{A311041B-5D90-4F38-9B5E-BC9A8F1C32DC}" destId="{D030320B-E851-4E69-9CF6-681CEF5EC814}" srcOrd="1" destOrd="0" presId="urn:microsoft.com/office/officeart/2005/8/layout/radial2"/>
    <dgm:cxn modelId="{06441050-330D-49C2-ACF5-F5346D181826}" type="presParOf" srcId="{2B46BEFC-2BB7-4322-8951-BE9C267DCDC6}" destId="{9BD09BF8-0C40-4163-8618-AC64B535007C}" srcOrd="5" destOrd="0" presId="urn:microsoft.com/office/officeart/2005/8/layout/radial2"/>
    <dgm:cxn modelId="{4ED4C68D-EFF2-4CEA-B51D-A634B77DF413}" type="presParOf" srcId="{2B46BEFC-2BB7-4322-8951-BE9C267DCDC6}" destId="{28C31788-1D30-4BFD-8EC7-73F9FD0711A0}" srcOrd="6" destOrd="0" presId="urn:microsoft.com/office/officeart/2005/8/layout/radial2"/>
    <dgm:cxn modelId="{9E73907D-4569-441B-BF30-BA090064A9C7}" type="presParOf" srcId="{28C31788-1D30-4BFD-8EC7-73F9FD0711A0}" destId="{9B6A690C-7412-41A4-9AE6-59380F661DDA}" srcOrd="0" destOrd="0" presId="urn:microsoft.com/office/officeart/2005/8/layout/radial2"/>
    <dgm:cxn modelId="{0460CD96-6798-4E4F-A216-7124E51359D9}" type="presParOf" srcId="{28C31788-1D30-4BFD-8EC7-73F9FD0711A0}" destId="{8C10C4EE-E1AA-4837-9ECA-15B33043B753}" srcOrd="1" destOrd="0" presId="urn:microsoft.com/office/officeart/2005/8/layout/radial2"/>
    <dgm:cxn modelId="{3875C984-5CC7-4123-B27E-183A9C88046C}" type="presParOf" srcId="{2B46BEFC-2BB7-4322-8951-BE9C267DCDC6}" destId="{E491942A-C33E-4F8E-B812-62317AC1A190}" srcOrd="7" destOrd="0" presId="urn:microsoft.com/office/officeart/2005/8/layout/radial2"/>
    <dgm:cxn modelId="{06F93012-A044-42FE-A370-B1C805C1C55E}" type="presParOf" srcId="{2B46BEFC-2BB7-4322-8951-BE9C267DCDC6}" destId="{AD592908-42DA-45C8-86E4-27A8B0C6BBCB}" srcOrd="8" destOrd="0" presId="urn:microsoft.com/office/officeart/2005/8/layout/radial2"/>
    <dgm:cxn modelId="{6BF3E7F4-D4D5-40E2-925C-AACA4A87DC9C}" type="presParOf" srcId="{AD592908-42DA-45C8-86E4-27A8B0C6BBCB}" destId="{AB80ED0E-FBE2-4F14-915E-8F3ADCA49F12}" srcOrd="0" destOrd="0" presId="urn:microsoft.com/office/officeart/2005/8/layout/radial2"/>
    <dgm:cxn modelId="{20989F9C-951B-46B1-8F73-DE787CC3C314}" type="presParOf" srcId="{AD592908-42DA-45C8-86E4-27A8B0C6BBCB}" destId="{B46D0424-545C-40C5-B18A-58921F5C3C3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91942A-C33E-4F8E-B812-62317AC1A190}">
      <dsp:nvSpPr>
        <dsp:cNvPr id="0" name=""/>
        <dsp:cNvSpPr/>
      </dsp:nvSpPr>
      <dsp:spPr>
        <a:xfrm rot="3683451">
          <a:off x="2069581" y="2723827"/>
          <a:ext cx="717617" cy="39902"/>
        </a:xfrm>
        <a:custGeom>
          <a:avLst/>
          <a:gdLst/>
          <a:ahLst/>
          <a:cxnLst/>
          <a:rect l="0" t="0" r="0" b="0"/>
          <a:pathLst>
            <a:path>
              <a:moveTo>
                <a:pt x="0" y="19951"/>
              </a:moveTo>
              <a:lnTo>
                <a:pt x="717617" y="1995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D09BF8-0C40-4163-8618-AC64B535007C}">
      <dsp:nvSpPr>
        <dsp:cNvPr id="0" name=""/>
        <dsp:cNvSpPr/>
      </dsp:nvSpPr>
      <dsp:spPr>
        <a:xfrm rot="1312781">
          <a:off x="2464612" y="2206154"/>
          <a:ext cx="512428" cy="39902"/>
        </a:xfrm>
        <a:custGeom>
          <a:avLst/>
          <a:gdLst/>
          <a:ahLst/>
          <a:cxnLst/>
          <a:rect l="0" t="0" r="0" b="0"/>
          <a:pathLst>
            <a:path>
              <a:moveTo>
                <a:pt x="0" y="19951"/>
              </a:moveTo>
              <a:lnTo>
                <a:pt x="512428" y="1995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93F3E1-7BF6-4B10-B564-DF1EB44E8107}">
      <dsp:nvSpPr>
        <dsp:cNvPr id="0" name=""/>
        <dsp:cNvSpPr/>
      </dsp:nvSpPr>
      <dsp:spPr>
        <a:xfrm rot="20287219">
          <a:off x="2464612" y="1615022"/>
          <a:ext cx="512428" cy="39902"/>
        </a:xfrm>
        <a:custGeom>
          <a:avLst/>
          <a:gdLst/>
          <a:ahLst/>
          <a:cxnLst/>
          <a:rect l="0" t="0" r="0" b="0"/>
          <a:pathLst>
            <a:path>
              <a:moveTo>
                <a:pt x="0" y="19951"/>
              </a:moveTo>
              <a:lnTo>
                <a:pt x="512428" y="1995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723701-7E6C-4652-BCBB-C7A47DC61B1F}">
      <dsp:nvSpPr>
        <dsp:cNvPr id="0" name=""/>
        <dsp:cNvSpPr/>
      </dsp:nvSpPr>
      <dsp:spPr>
        <a:xfrm rot="17916549">
          <a:off x="2069581" y="1097349"/>
          <a:ext cx="717617" cy="39902"/>
        </a:xfrm>
        <a:custGeom>
          <a:avLst/>
          <a:gdLst/>
          <a:ahLst/>
          <a:cxnLst/>
          <a:rect l="0" t="0" r="0" b="0"/>
          <a:pathLst>
            <a:path>
              <a:moveTo>
                <a:pt x="0" y="19951"/>
              </a:moveTo>
              <a:lnTo>
                <a:pt x="717617" y="1995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77A703-A06A-4847-AF26-C5DF686723FC}">
      <dsp:nvSpPr>
        <dsp:cNvPr id="0" name=""/>
        <dsp:cNvSpPr/>
      </dsp:nvSpPr>
      <dsp:spPr>
        <a:xfrm>
          <a:off x="1273059" y="1218770"/>
          <a:ext cx="1423539" cy="1423539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7DF72A-9F70-455D-82F6-248E4597F139}">
      <dsp:nvSpPr>
        <dsp:cNvPr id="0" name=""/>
        <dsp:cNvSpPr/>
      </dsp:nvSpPr>
      <dsp:spPr>
        <a:xfrm>
          <a:off x="2377628" y="318"/>
          <a:ext cx="854123" cy="854123"/>
        </a:xfrm>
        <a:prstGeom prst="ellipse">
          <a:avLst/>
        </a:prstGeom>
        <a:solidFill>
          <a:srgbClr val="FF006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</a:t>
          </a:r>
          <a:endParaRPr lang="zh-TW" altLang="en-US" sz="37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502711" y="125401"/>
        <a:ext cx="603957" cy="603957"/>
      </dsp:txXfrm>
    </dsp:sp>
    <dsp:sp modelId="{4D9CD048-D851-4484-8908-7C466B0C54EF}">
      <dsp:nvSpPr>
        <dsp:cNvPr id="0" name=""/>
        <dsp:cNvSpPr/>
      </dsp:nvSpPr>
      <dsp:spPr>
        <a:xfrm>
          <a:off x="3317164" y="318"/>
          <a:ext cx="1281185" cy="854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巡檢容器</a:t>
          </a:r>
          <a:endParaRPr lang="zh-TW" altLang="en-US" sz="28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317164" y="318"/>
        <a:ext cx="1281185" cy="854123"/>
      </dsp:txXfrm>
    </dsp:sp>
    <dsp:sp modelId="{02FFEA53-07B1-4711-A7F9-09189160695A}">
      <dsp:nvSpPr>
        <dsp:cNvPr id="0" name=""/>
        <dsp:cNvSpPr/>
      </dsp:nvSpPr>
      <dsp:spPr>
        <a:xfrm>
          <a:off x="2927823" y="953283"/>
          <a:ext cx="854123" cy="854123"/>
        </a:xfrm>
        <a:prstGeom prst="ellipse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</a:t>
          </a:r>
          <a:endParaRPr lang="zh-TW" altLang="en-US" sz="37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052906" y="1078366"/>
        <a:ext cx="603957" cy="603957"/>
      </dsp:txXfrm>
    </dsp:sp>
    <dsp:sp modelId="{D030320B-E851-4E69-9CF6-681CEF5EC814}">
      <dsp:nvSpPr>
        <dsp:cNvPr id="0" name=""/>
        <dsp:cNvSpPr/>
      </dsp:nvSpPr>
      <dsp:spPr>
        <a:xfrm>
          <a:off x="3867359" y="953283"/>
          <a:ext cx="1281185" cy="854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倒掉積水</a:t>
          </a:r>
          <a:endParaRPr lang="zh-TW" altLang="en-US" sz="28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867359" y="953283"/>
        <a:ext cx="1281185" cy="854123"/>
      </dsp:txXfrm>
    </dsp:sp>
    <dsp:sp modelId="{9B6A690C-7412-41A4-9AE6-59380F661DDA}">
      <dsp:nvSpPr>
        <dsp:cNvPr id="0" name=""/>
        <dsp:cNvSpPr/>
      </dsp:nvSpPr>
      <dsp:spPr>
        <a:xfrm>
          <a:off x="2927823" y="2053672"/>
          <a:ext cx="854123" cy="854123"/>
        </a:xfrm>
        <a:prstGeom prst="ellipse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kern="1200" smtClean="0">
              <a:latin typeface="文鼎特明" panose="020B0609010101010101" pitchFamily="49" charset="-120"/>
              <a:ea typeface="文鼎特明" panose="020B0609010101010101" pitchFamily="49" charset="-120"/>
            </a:rPr>
            <a:t>清</a:t>
          </a:r>
          <a:endParaRPr lang="zh-TW" altLang="en-US" sz="3700" kern="120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052906" y="2178755"/>
        <a:ext cx="603957" cy="603957"/>
      </dsp:txXfrm>
    </dsp:sp>
    <dsp:sp modelId="{8C10C4EE-E1AA-4837-9ECA-15B33043B753}">
      <dsp:nvSpPr>
        <dsp:cNvPr id="0" name=""/>
        <dsp:cNvSpPr/>
      </dsp:nvSpPr>
      <dsp:spPr>
        <a:xfrm>
          <a:off x="3867359" y="2053672"/>
          <a:ext cx="1281185" cy="854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清潔容器</a:t>
          </a:r>
          <a:endParaRPr lang="zh-TW" altLang="en-US" sz="28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867359" y="2053672"/>
        <a:ext cx="1281185" cy="854123"/>
      </dsp:txXfrm>
    </dsp:sp>
    <dsp:sp modelId="{AB80ED0E-FBE2-4F14-915E-8F3ADCA49F12}">
      <dsp:nvSpPr>
        <dsp:cNvPr id="0" name=""/>
        <dsp:cNvSpPr/>
      </dsp:nvSpPr>
      <dsp:spPr>
        <a:xfrm>
          <a:off x="2377628" y="3006638"/>
          <a:ext cx="854123" cy="854123"/>
        </a:xfrm>
        <a:prstGeom prst="ellipse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95" tIns="23495" rIns="23495" bIns="23495" numCol="1" spcCol="1270" anchor="ctr" anchorCtr="0">
          <a:noAutofit/>
        </a:bodyPr>
        <a:lstStyle/>
        <a:p>
          <a:pPr lvl="0" algn="ctr" defTabSz="1644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37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</a:t>
          </a:r>
          <a:endParaRPr lang="zh-TW" altLang="en-US" sz="37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2502711" y="3131721"/>
        <a:ext cx="603957" cy="603957"/>
      </dsp:txXfrm>
    </dsp:sp>
    <dsp:sp modelId="{B46D0424-545C-40C5-B18A-58921F5C3C3A}">
      <dsp:nvSpPr>
        <dsp:cNvPr id="0" name=""/>
        <dsp:cNvSpPr/>
      </dsp:nvSpPr>
      <dsp:spPr>
        <a:xfrm>
          <a:off x="3317164" y="3006638"/>
          <a:ext cx="1281185" cy="8541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2446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800" kern="1200" dirty="0" smtClean="0">
              <a:latin typeface="文鼎特明" panose="020B0609010101010101" pitchFamily="49" charset="-120"/>
              <a:ea typeface="文鼎特明" panose="020B0609010101010101" pitchFamily="49" charset="-120"/>
            </a:rPr>
            <a:t>刷除蟲卵</a:t>
          </a:r>
          <a:endParaRPr lang="zh-TW" altLang="en-US" sz="2800" kern="1200" dirty="0">
            <a:latin typeface="文鼎特明" panose="020B0609010101010101" pitchFamily="49" charset="-120"/>
            <a:ea typeface="文鼎特明" panose="020B0609010101010101" pitchFamily="49" charset="-120"/>
          </a:endParaRPr>
        </a:p>
      </dsp:txBody>
      <dsp:txXfrm>
        <a:off x="3317164" y="3006638"/>
        <a:ext cx="1281185" cy="85412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2" name="禁止標誌 1"/>
          <p:cNvSpPr/>
          <p:nvPr/>
        </p:nvSpPr>
        <p:spPr>
          <a:xfrm>
            <a:off x="2502886" y="2763532"/>
            <a:ext cx="3918857" cy="3918857"/>
          </a:xfrm>
          <a:prstGeom prst="noSmoking">
            <a:avLst>
              <a:gd name="adj" fmla="val 12790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540" b="97406" l="2468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5449" y="3867603"/>
            <a:ext cx="2013381" cy="1665577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4540" b="97406" l="2468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0295" y="5080952"/>
            <a:ext cx="1409982" cy="1166413"/>
          </a:xfrm>
          <a:prstGeom prst="rect">
            <a:avLst/>
          </a:prstGeom>
        </p:spPr>
      </p:pic>
      <p:pic>
        <p:nvPicPr>
          <p:cNvPr id="9" name="圖片 8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4540" b="97406" l="2468" r="94957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88306">
            <a:off x="4488111" y="2887025"/>
            <a:ext cx="1734329" cy="1434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/>
          <p:cNvGraphicFramePr/>
          <p:nvPr>
            <p:extLst>
              <p:ext uri="{D42A27DB-BD31-4B8C-83A1-F6EECF244321}">
                <p14:modId xmlns:p14="http://schemas.microsoft.com/office/powerpoint/2010/main" val="2186110860"/>
              </p:ext>
            </p:extLst>
          </p:nvPr>
        </p:nvGraphicFramePr>
        <p:xfrm>
          <a:off x="1515912" y="1785157"/>
          <a:ext cx="6421604" cy="3861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619</TotalTime>
  <Words>72</Words>
  <Application>Microsoft Office PowerPoint</Application>
  <PresentationFormat>如螢幕大小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1" baseType="lpstr">
      <vt:lpstr>文鼎特明</vt:lpstr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36</cp:revision>
  <dcterms:created xsi:type="dcterms:W3CDTF">2017-11-07T04:44:24Z</dcterms:created>
  <dcterms:modified xsi:type="dcterms:W3CDTF">2019-10-15T07:58:59Z</dcterms:modified>
</cp:coreProperties>
</file>