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99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63" t="30355" r="11226" b="28845"/>
          <a:stretch/>
        </p:blipFill>
        <p:spPr>
          <a:xfrm>
            <a:off x="2951630" y="2225197"/>
            <a:ext cx="3402107" cy="2764531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22" y="1931966"/>
            <a:ext cx="5570361" cy="3778954"/>
          </a:xfrm>
          <a:prstGeom prst="rect">
            <a:avLst/>
          </a:prstGeom>
        </p:spPr>
      </p:pic>
      <p:pic>
        <p:nvPicPr>
          <p:cNvPr id="3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357183" y="253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進場有精神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grpSp>
        <p:nvGrpSpPr>
          <p:cNvPr id="9" name="群組 8"/>
          <p:cNvGrpSpPr/>
          <p:nvPr/>
        </p:nvGrpSpPr>
        <p:grpSpPr>
          <a:xfrm rot="438068">
            <a:off x="5200214" y="1519443"/>
            <a:ext cx="3446343" cy="3767258"/>
            <a:chOff x="5263184" y="1668948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720" t="35618" r="32593" b="31626"/>
            <a:stretch/>
          </p:blipFill>
          <p:spPr>
            <a:xfrm>
              <a:off x="5263185" y="2143712"/>
              <a:ext cx="3149296" cy="3034061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3184" y="1668948"/>
              <a:ext cx="3446343" cy="3767258"/>
            </a:xfrm>
            <a:prstGeom prst="rect">
              <a:avLst/>
            </a:prstGeom>
            <a:effectLst/>
          </p:spPr>
        </p:pic>
      </p:grpSp>
      <p:grpSp>
        <p:nvGrpSpPr>
          <p:cNvPr id="6" name="群組 5"/>
          <p:cNvGrpSpPr/>
          <p:nvPr/>
        </p:nvGrpSpPr>
        <p:grpSpPr>
          <a:xfrm rot="20931646">
            <a:off x="356457" y="1060780"/>
            <a:ext cx="4007621" cy="4080954"/>
            <a:chOff x="955717" y="907650"/>
            <a:chExt cx="3863124" cy="433378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375" t="28576" r="61684" b="31693"/>
            <a:stretch/>
          </p:blipFill>
          <p:spPr>
            <a:xfrm rot="21326684">
              <a:off x="1339869" y="2211994"/>
              <a:ext cx="2909712" cy="2760797"/>
            </a:xfrm>
            <a:prstGeom prst="rect">
              <a:avLst/>
            </a:prstGeom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5717" y="907650"/>
              <a:ext cx="3863124" cy="43337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472652" y="4676564"/>
            <a:ext cx="2262979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抖肩舞開始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183786" y="4702751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動一動</a:t>
            </a:r>
            <a:endParaRPr lang="en-US" sz="3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蜜大腿</a:t>
            </a:r>
            <a:endParaRPr lang="en-US" sz="3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9" t="7502" r="19286" b="18849"/>
          <a:stretch/>
        </p:blipFill>
        <p:spPr>
          <a:xfrm rot="20967209">
            <a:off x="359405" y="1619313"/>
            <a:ext cx="2526868" cy="24694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24630" r="52571" b="9001"/>
          <a:stretch/>
        </p:blipFill>
        <p:spPr>
          <a:xfrm>
            <a:off x="3298036" y="1626126"/>
            <a:ext cx="2622179" cy="24558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43" t="14353"/>
          <a:stretch/>
        </p:blipFill>
        <p:spPr>
          <a:xfrm rot="897798">
            <a:off x="6191414" y="1926321"/>
            <a:ext cx="2584399" cy="19730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6667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533</TotalTime>
  <Words>21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文鼎甜妞體P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2019-12-17T07:55:41Z</dcterms:modified>
</cp:coreProperties>
</file>