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66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30918" r="72465" b="19744"/>
          <a:stretch/>
        </p:blipFill>
        <p:spPr>
          <a:xfrm>
            <a:off x="2434589" y="3578410"/>
            <a:ext cx="3158456" cy="23161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86" y="-472986"/>
            <a:ext cx="4132862" cy="6771070"/>
          </a:xfrm>
          <a:prstGeom prst="rect">
            <a:avLst/>
          </a:prstGeom>
        </p:spPr>
      </p:pic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9223" y="1987731"/>
            <a:ext cx="609600" cy="609600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9223" y="1987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9" t="22275" r="12286" b="28268"/>
          <a:stretch/>
        </p:blipFill>
        <p:spPr>
          <a:xfrm>
            <a:off x="561703" y="1941984"/>
            <a:ext cx="2625634" cy="30175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2" y="1941984"/>
            <a:ext cx="3071008" cy="3544683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t="32337" r="43286" b="28484"/>
          <a:stretch/>
        </p:blipFill>
        <p:spPr>
          <a:xfrm>
            <a:off x="4795195" y="2255492"/>
            <a:ext cx="2990268" cy="239050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91" y="1719409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肩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altLang="zh-TW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52675" r="44999" b="10072"/>
          <a:stretch/>
        </p:blipFill>
        <p:spPr>
          <a:xfrm>
            <a:off x="393513" y="2429692"/>
            <a:ext cx="2210175" cy="1881052"/>
          </a:xfrm>
          <a:prstGeom prst="rect">
            <a:avLst/>
          </a:prstGeom>
          <a:ln w="127000" cap="sq">
            <a:solidFill>
              <a:srgbClr val="CC00C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t="24713" r="44218" b="5064"/>
          <a:stretch/>
        </p:blipFill>
        <p:spPr>
          <a:xfrm>
            <a:off x="3495035" y="2429692"/>
            <a:ext cx="2037431" cy="2050868"/>
          </a:xfrm>
          <a:prstGeom prst="ellipse">
            <a:avLst/>
          </a:prstGeom>
          <a:ln w="63500" cap="rnd">
            <a:solidFill>
              <a:srgbClr val="66FF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39831" r="48430" b="12426"/>
          <a:stretch/>
        </p:blipFill>
        <p:spPr>
          <a:xfrm>
            <a:off x="6071294" y="2429692"/>
            <a:ext cx="2262810" cy="2119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18</Words>
  <Application>Microsoft Office PowerPoint</Application>
  <PresentationFormat>如螢幕大小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2019-12-17T07:58:45Z</dcterms:modified>
</cp:coreProperties>
</file>