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30064" r="35185" b="32561"/>
          <a:stretch/>
        </p:blipFill>
        <p:spPr>
          <a:xfrm>
            <a:off x="2966158" y="2591225"/>
            <a:ext cx="3254019" cy="21914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2107162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5644" y="647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7564" r="52963" b="31546"/>
          <a:stretch/>
        </p:blipFill>
        <p:spPr>
          <a:xfrm>
            <a:off x="592558" y="1986844"/>
            <a:ext cx="3251202" cy="24948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752735"/>
            <a:ext cx="3516382" cy="3544683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6" t="30618" r="13582" b="25532"/>
          <a:stretch/>
        </p:blipFill>
        <p:spPr>
          <a:xfrm>
            <a:off x="4696176" y="1986844"/>
            <a:ext cx="2980267" cy="24496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8" y="1530160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自由發揮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29341" r="58715" b="7707"/>
          <a:stretch/>
        </p:blipFill>
        <p:spPr>
          <a:xfrm rot="1476260">
            <a:off x="604597" y="1751434"/>
            <a:ext cx="2112477" cy="27363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35984" r="11605" b="17760"/>
          <a:stretch/>
        </p:blipFill>
        <p:spPr>
          <a:xfrm rot="20131502">
            <a:off x="3533375" y="2106668"/>
            <a:ext cx="2439175" cy="20258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51526" r="76789" b="15355"/>
          <a:stretch/>
        </p:blipFill>
        <p:spPr>
          <a:xfrm rot="1106937">
            <a:off x="6642275" y="2111850"/>
            <a:ext cx="2133600" cy="2020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0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2019-12-17T08:00:36Z</dcterms:modified>
</cp:coreProperties>
</file>