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99FF"/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00"/>
          </a:solidFill>
          <a:latin typeface="文鼎俏黑體P" panose="020B0602010101010101" pitchFamily="34" charset="-120"/>
          <a:ea typeface="文鼎俏黑體P" panose="020B0602010101010101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" t="24814" r="54863" b="25855"/>
          <a:stretch/>
        </p:blipFill>
        <p:spPr>
          <a:xfrm>
            <a:off x="2705100" y="2152294"/>
            <a:ext cx="3530600" cy="300990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822" y="1939572"/>
            <a:ext cx="5570361" cy="3778954"/>
          </a:xfrm>
          <a:prstGeom prst="rect">
            <a:avLst/>
          </a:prstGeom>
        </p:spPr>
      </p:pic>
      <p:pic>
        <p:nvPicPr>
          <p:cNvPr id="2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97406" y="215537"/>
            <a:ext cx="1323703" cy="132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419100" y="313171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FF0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進場有精神</a:t>
            </a:r>
            <a:endParaRPr lang="zh-TW" altLang="en-US" sz="4400" dirty="0">
              <a:solidFill>
                <a:srgbClr val="FFFF00"/>
              </a:solidFill>
              <a:latin typeface="文鼎俏黑體P" panose="020B0602010101010101" pitchFamily="34" charset="-120"/>
              <a:ea typeface="文鼎俏黑體P" panose="020B0602010101010101" pitchFamily="34" charset="-120"/>
              <a:cs typeface="Arial" panose="020B0604020202020204" pitchFamily="34" charset="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4686300" y="1362074"/>
            <a:ext cx="4978400" cy="4144529"/>
            <a:chOff x="4686300" y="1362074"/>
            <a:chExt cx="4978400" cy="4144529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09" r="51111" b="26271"/>
            <a:stretch/>
          </p:blipFill>
          <p:spPr>
            <a:xfrm>
              <a:off x="6070600" y="1993900"/>
              <a:ext cx="2968978" cy="2463800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300" y="1362074"/>
              <a:ext cx="4978400" cy="4144529"/>
            </a:xfrm>
            <a:prstGeom prst="rect">
              <a:avLst/>
            </a:prstGeom>
          </p:spPr>
        </p:pic>
      </p:grpSp>
      <p:pic>
        <p:nvPicPr>
          <p:cNvPr id="13" name="圖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6" y="871573"/>
            <a:ext cx="4879829" cy="5125529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0" t="18124" r="15585" b="28143"/>
          <a:stretch/>
        </p:blipFill>
        <p:spPr>
          <a:xfrm>
            <a:off x="560616" y="1993900"/>
            <a:ext cx="4043555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 rot="20918453">
            <a:off x="1" y="4691143"/>
            <a:ext cx="3396342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3200" spc="-1" dirty="0" smtClean="0">
                <a:solidFill>
                  <a:srgbClr val="0099FF"/>
                </a:solidFill>
                <a:uFill>
                  <a:solidFill>
                    <a:srgbClr val="FFFFFF"/>
                  </a:solidFill>
                </a:uFill>
                <a:latin typeface="文鼎俏黑體P" panose="020B0602010101010101" pitchFamily="34" charset="-120"/>
                <a:ea typeface="文鼎俏黑體P" panose="020B0602010101010101" pitchFamily="34" charset="-120"/>
              </a:rPr>
              <a:t>GYM</a:t>
            </a:r>
            <a:r>
              <a:rPr lang="zh-TW" altLang="en-US" sz="3200" spc="-1" dirty="0" smtClean="0">
                <a:solidFill>
                  <a:srgbClr val="0099FF"/>
                </a:solidFill>
                <a:uFill>
                  <a:solidFill>
                    <a:srgbClr val="FFFFFF"/>
                  </a:solidFill>
                </a:uFill>
                <a:latin typeface="文鼎俏黑體P" panose="020B0602010101010101" pitchFamily="34" charset="-120"/>
                <a:ea typeface="文鼎俏黑體P" panose="020B0602010101010101" pitchFamily="34" charset="-120"/>
              </a:rPr>
              <a:t>自由發揮</a:t>
            </a:r>
            <a:endParaRPr lang="en-US" sz="3200" b="0" strike="noStrike" spc="-1" dirty="0">
              <a:solidFill>
                <a:srgbClr val="0099FF"/>
              </a:solidFill>
              <a:uFill>
                <a:solidFill>
                  <a:srgbClr val="FFFFFF"/>
                </a:solidFill>
              </a:uFill>
              <a:latin typeface="文鼎俏黑體P" panose="020B0602010101010101" pitchFamily="34" charset="-120"/>
              <a:ea typeface="文鼎俏黑體P" panose="020B0602010101010101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 rot="880193">
            <a:off x="3653680" y="4721857"/>
            <a:ext cx="443955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>
                <a:solidFill>
                  <a:srgbClr val="0099FF"/>
                </a:solidFill>
                <a:uFill>
                  <a:solidFill>
                    <a:srgbClr val="FFFFFF"/>
                  </a:solidFill>
                </a:uFill>
                <a:latin typeface="文鼎俏黑體P" panose="020B0602010101010101" pitchFamily="34" charset="-120"/>
                <a:ea typeface="文鼎俏黑體P" panose="020B0602010101010101" pitchFamily="34" charset="-120"/>
              </a:rPr>
              <a:t>蜜</a:t>
            </a:r>
            <a:r>
              <a:rPr lang="zh-TW" altLang="en-US" sz="3200" spc="-1" dirty="0" smtClean="0">
                <a:solidFill>
                  <a:srgbClr val="0099FF"/>
                </a:solidFill>
                <a:uFill>
                  <a:solidFill>
                    <a:srgbClr val="FFFFFF"/>
                  </a:solidFill>
                </a:uFill>
                <a:latin typeface="文鼎俏黑體P" panose="020B0602010101010101" pitchFamily="34" charset="-120"/>
                <a:ea typeface="文鼎俏黑體P" panose="020B0602010101010101" pitchFamily="34" charset="-120"/>
              </a:rPr>
              <a:t>大腿</a:t>
            </a:r>
            <a:endParaRPr lang="en-US" sz="3200" b="0" strike="noStrike" spc="-1" dirty="0">
              <a:solidFill>
                <a:srgbClr val="0099FF"/>
              </a:solidFill>
              <a:uFill>
                <a:solidFill>
                  <a:srgbClr val="FFFFFF"/>
                </a:solidFill>
              </a:uFill>
              <a:latin typeface="文鼎俏黑體P" panose="020B0602010101010101" pitchFamily="34" charset="-120"/>
              <a:ea typeface="文鼎俏黑體P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" t="36672" r="60858" b="13777"/>
          <a:stretch/>
        </p:blipFill>
        <p:spPr>
          <a:xfrm rot="21089003">
            <a:off x="125036" y="1858688"/>
            <a:ext cx="2708279" cy="2521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94" r="59857"/>
          <a:stretch/>
        </p:blipFill>
        <p:spPr>
          <a:xfrm>
            <a:off x="2888626" y="1481793"/>
            <a:ext cx="2984835" cy="25603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2" t="42184" r="51000" b="4506"/>
          <a:stretch/>
        </p:blipFill>
        <p:spPr>
          <a:xfrm rot="1095006">
            <a:off x="6095279" y="1564239"/>
            <a:ext cx="2861987" cy="2619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840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</TotalTime>
  <Words>17</Words>
  <Application>Microsoft Office PowerPoint</Application>
  <PresentationFormat>如螢幕大小 (4:3)</PresentationFormat>
  <Paragraphs>6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文鼎俏黑體P</vt:lpstr>
      <vt:lpstr>文鼎甜妞體P</vt:lpstr>
      <vt:lpstr>微軟正黑體</vt:lpstr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2019-12-17T07:57:08Z</dcterms:modified>
</cp:coreProperties>
</file>