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" t="3665" r="43055" b="34031"/>
          <a:stretch/>
        </p:blipFill>
        <p:spPr>
          <a:xfrm>
            <a:off x="2517422" y="2799644"/>
            <a:ext cx="3614525" cy="25364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44" y="2287410"/>
            <a:ext cx="5570361" cy="3778954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0305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27232" r="53718" b="30690"/>
          <a:stretch/>
        </p:blipFill>
        <p:spPr>
          <a:xfrm>
            <a:off x="878960" y="2501126"/>
            <a:ext cx="3106615" cy="25673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3" y="2270288"/>
            <a:ext cx="3516382" cy="3544683"/>
          </a:xfrm>
          <a:prstGeom prst="rect">
            <a:avLst/>
          </a:prstGeom>
          <a:effectLst/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5" t="27448" r="10656" b="19647"/>
          <a:stretch/>
        </p:blipFill>
        <p:spPr>
          <a:xfrm>
            <a:off x="5427664" y="2501126"/>
            <a:ext cx="2980828" cy="256735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54" y="2047713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自由發揮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40515" r="43680" b="3118"/>
          <a:stretch/>
        </p:blipFill>
        <p:spPr>
          <a:xfrm>
            <a:off x="402687" y="2142309"/>
            <a:ext cx="2777471" cy="21684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46921" r="52090" b="12993"/>
          <a:stretch/>
        </p:blipFill>
        <p:spPr>
          <a:xfrm>
            <a:off x="3180158" y="2142309"/>
            <a:ext cx="2913018" cy="21684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12773" r="44319" b="36876"/>
          <a:stretch/>
        </p:blipFill>
        <p:spPr>
          <a:xfrm>
            <a:off x="6093176" y="2142309"/>
            <a:ext cx="2926080" cy="21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2019-12-17T08:00:43Z</dcterms:modified>
</cp:coreProperties>
</file>