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1258" r="54940" b="23782"/>
          <a:stretch/>
        </p:blipFill>
        <p:spPr>
          <a:xfrm>
            <a:off x="2262293" y="1862665"/>
            <a:ext cx="2886891" cy="2743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7" y="1606046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6080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551527" y="1187202"/>
            <a:ext cx="3516382" cy="3544683"/>
            <a:chOff x="551527" y="1187202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0" t="33254" r="58078" b="29279"/>
            <a:stretch/>
          </p:blipFill>
          <p:spPr>
            <a:xfrm>
              <a:off x="1031633" y="1333822"/>
              <a:ext cx="2813537" cy="250873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27" y="1187202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10" name="群組 9"/>
          <p:cNvGrpSpPr/>
          <p:nvPr/>
        </p:nvGrpSpPr>
        <p:grpSpPr>
          <a:xfrm>
            <a:off x="4325276" y="567424"/>
            <a:ext cx="4357565" cy="4525626"/>
            <a:chOff x="4270921" y="325377"/>
            <a:chExt cx="4357565" cy="452562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1" t="33611" r="12114" b="30047"/>
            <a:stretch/>
          </p:blipFill>
          <p:spPr>
            <a:xfrm>
              <a:off x="5475402" y="2380128"/>
              <a:ext cx="2177269" cy="190618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638">
              <a:off x="4270921" y="325377"/>
              <a:ext cx="4357565" cy="4525626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28290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腿之歌</a:t>
            </a:r>
            <a:endParaRPr lang="en-US" sz="3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96997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Gym</a:t>
            </a: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抖肩舞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46231" r="69406" b="11592"/>
          <a:stretch/>
        </p:blipFill>
        <p:spPr>
          <a:xfrm>
            <a:off x="604597" y="1574632"/>
            <a:ext cx="2560320" cy="25733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t="36893" r="80653" b="24945"/>
          <a:stretch/>
        </p:blipFill>
        <p:spPr>
          <a:xfrm>
            <a:off x="3879669" y="1574632"/>
            <a:ext cx="1867990" cy="23382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40441" r="57067" b="21084"/>
          <a:stretch/>
        </p:blipFill>
        <p:spPr>
          <a:xfrm>
            <a:off x="6270171" y="1476102"/>
            <a:ext cx="287382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82388" y="398247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19</Words>
  <Application>Microsoft Office PowerPoint</Application>
  <PresentationFormat>如螢幕大小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2019-12-17T07:59:45Z</dcterms:modified>
</cp:coreProperties>
</file>