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EEE"/>
    <a:srgbClr val="D0D349"/>
    <a:srgbClr val="9900CC"/>
    <a:srgbClr val="4BBBD5"/>
    <a:srgbClr val="28DDF0"/>
    <a:srgbClr val="DA60C9"/>
    <a:srgbClr val="CC00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784749" y="101600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清松手寫體1" panose="00000500000000000000" pitchFamily="2" charset="-120"/>
                <a:ea typeface="清松手寫體1" panose="00000500000000000000" pitchFamily="2" charset="-120"/>
              </a:rPr>
              <a:t>Happy 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FF0066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6" t="27763" r="40927" b="32011"/>
          <a:stretch/>
        </p:blipFill>
        <p:spPr>
          <a:xfrm>
            <a:off x="2783300" y="2625634"/>
            <a:ext cx="3607423" cy="210311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382" y="2041848"/>
            <a:ext cx="5570361" cy="3778954"/>
          </a:xfrm>
          <a:prstGeom prst="rect">
            <a:avLst/>
          </a:prstGeom>
        </p:spPr>
      </p:pic>
      <p:pic>
        <p:nvPicPr>
          <p:cNvPr id="2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749658" y="711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0" y="6759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00B0F0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00B0F0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10" name="群組 9"/>
          <p:cNvGrpSpPr/>
          <p:nvPr/>
        </p:nvGrpSpPr>
        <p:grpSpPr>
          <a:xfrm>
            <a:off x="0" y="1144650"/>
            <a:ext cx="4482128" cy="3922535"/>
            <a:chOff x="54452" y="961770"/>
            <a:chExt cx="4482128" cy="3922535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55" t="26792" r="54730" b="31673"/>
            <a:stretch/>
          </p:blipFill>
          <p:spPr>
            <a:xfrm>
              <a:off x="1389514" y="1980673"/>
              <a:ext cx="2490155" cy="2109564"/>
            </a:xfrm>
            <a:prstGeom prst="ellipse">
              <a:avLst/>
            </a:prstGeom>
            <a:ln w="6350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452" y="961770"/>
              <a:ext cx="4482128" cy="3922535"/>
            </a:xfrm>
            <a:prstGeom prst="rect">
              <a:avLst/>
            </a:prstGeom>
          </p:spPr>
        </p:pic>
      </p:grpSp>
      <p:grpSp>
        <p:nvGrpSpPr>
          <p:cNvPr id="13" name="群組 12"/>
          <p:cNvGrpSpPr/>
          <p:nvPr/>
        </p:nvGrpSpPr>
        <p:grpSpPr>
          <a:xfrm>
            <a:off x="5817190" y="1246070"/>
            <a:ext cx="2792983" cy="4239126"/>
            <a:chOff x="5486401" y="645179"/>
            <a:chExt cx="2792983" cy="4239126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545" t="30247" r="12312" b="34000"/>
            <a:stretch/>
          </p:blipFill>
          <p:spPr>
            <a:xfrm>
              <a:off x="5486401" y="1980673"/>
              <a:ext cx="2702416" cy="22908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86401" y="645179"/>
              <a:ext cx="2792983" cy="4239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9900CC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99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604597" y="4691143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b="0" strike="noStrike" spc="-1" dirty="0" smtClean="0">
                <a:solidFill>
                  <a:srgbClr val="DA60C9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自由發揮</a:t>
            </a:r>
            <a:endParaRPr lang="en-US" sz="3200" b="0" strike="noStrike" spc="-1" dirty="0">
              <a:solidFill>
                <a:srgbClr val="DA60C9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564"/>
            <a:ext cx="1998765" cy="589789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抖</a:t>
            </a:r>
            <a:r>
              <a:rPr lang="zh-TW" altLang="en-US" sz="3200" b="0" strike="noStrike" spc="-1" dirty="0" smtClean="0">
                <a:solidFill>
                  <a:srgbClr val="FFC00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肩舞</a:t>
            </a:r>
            <a:endParaRPr lang="en-US" sz="3200" b="0" strike="noStrike" spc="-1" dirty="0">
              <a:solidFill>
                <a:srgbClr val="FFC00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564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>
                <a:solidFill>
                  <a:srgbClr val="4BBBD5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密大腿</a:t>
            </a:r>
            <a:endParaRPr lang="en-US" altLang="zh-TW" sz="3200" spc="-1" dirty="0">
              <a:solidFill>
                <a:srgbClr val="4BBBD5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5" t="42554" r="31275" b="22594"/>
          <a:stretch/>
        </p:blipFill>
        <p:spPr>
          <a:xfrm>
            <a:off x="470262" y="1914267"/>
            <a:ext cx="2743200" cy="1894114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56" t="36619" r="32000" b="24844"/>
          <a:stretch/>
        </p:blipFill>
        <p:spPr>
          <a:xfrm>
            <a:off x="3434728" y="1914267"/>
            <a:ext cx="2639501" cy="1779440"/>
          </a:xfrm>
          <a:prstGeom prst="rect">
            <a:avLst/>
          </a:prstGeom>
        </p:spPr>
      </p:pic>
      <p:pic>
        <p:nvPicPr>
          <p:cNvPr id="18" name="圖片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7" t="50106" r="31000" b="14996"/>
          <a:stretch/>
        </p:blipFill>
        <p:spPr>
          <a:xfrm>
            <a:off x="6484231" y="1775658"/>
            <a:ext cx="2369431" cy="203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ect">
            <a:avLst/>
          </a:prstGeom>
          <a:ln w="2286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THE</a:t>
            </a:r>
            <a:r>
              <a:rPr lang="zh-TW" altLang="en-US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 </a:t>
            </a:r>
            <a:r>
              <a:rPr lang="en-US" altLang="zh-TW" sz="4400" dirty="0" smtClean="0">
                <a:solidFill>
                  <a:srgbClr val="FF0066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END</a:t>
            </a:r>
            <a:endParaRPr lang="zh-TW" altLang="en-US" sz="4400" dirty="0">
              <a:solidFill>
                <a:srgbClr val="CC00CC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363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527</TotalTime>
  <Words>19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1" baseType="lpstr">
      <vt:lpstr>清松手寫體1</vt:lpstr>
      <vt:lpstr>清松手寫體2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27</cp:revision>
  <dcterms:created xsi:type="dcterms:W3CDTF">2017-11-27T07:14:05Z</dcterms:created>
  <dcterms:modified xsi:type="dcterms:W3CDTF">2019-12-17T07:56:41Z</dcterms:modified>
</cp:coreProperties>
</file>