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CC"/>
    <a:srgbClr val="9900CC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679" autoAdjust="0"/>
    <p:restoredTop sz="94660"/>
  </p:normalViewPr>
  <p:slideViewPr>
    <p:cSldViewPr snapToGrid="0">
      <p:cViewPr varScale="1">
        <p:scale>
          <a:sx n="73" d="100"/>
          <a:sy n="73" d="100"/>
        </p:scale>
        <p:origin x="108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C50E3-20E2-44DF-8E37-8742CF7F4836}" type="datetimeFigureOut">
              <a:rPr lang="zh-TW" altLang="en-US" smtClean="0"/>
              <a:t>2019/12/17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9963D-F392-4236-8ACB-B800DBE29A9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959508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C50E3-20E2-44DF-8E37-8742CF7F4836}" type="datetimeFigureOut">
              <a:rPr lang="zh-TW" altLang="en-US" smtClean="0"/>
              <a:t>2019/12/17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9963D-F392-4236-8ACB-B800DBE29A9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401307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C50E3-20E2-44DF-8E37-8742CF7F4836}" type="datetimeFigureOut">
              <a:rPr lang="zh-TW" altLang="en-US" smtClean="0"/>
              <a:t>2019/12/17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9963D-F392-4236-8ACB-B800DBE29A9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313057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C50E3-20E2-44DF-8E37-8742CF7F4836}" type="datetimeFigureOut">
              <a:rPr lang="zh-TW" altLang="en-US" smtClean="0"/>
              <a:t>2019/12/17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9963D-F392-4236-8ACB-B800DBE29A9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14589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C50E3-20E2-44DF-8E37-8742CF7F4836}" type="datetimeFigureOut">
              <a:rPr lang="zh-TW" altLang="en-US" smtClean="0"/>
              <a:t>2019/12/17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9963D-F392-4236-8ACB-B800DBE29A9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553588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C50E3-20E2-44DF-8E37-8742CF7F4836}" type="datetimeFigureOut">
              <a:rPr lang="zh-TW" altLang="en-US" smtClean="0"/>
              <a:t>2019/12/17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9963D-F392-4236-8ACB-B800DBE29A9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422929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C50E3-20E2-44DF-8E37-8742CF7F4836}" type="datetimeFigureOut">
              <a:rPr lang="zh-TW" altLang="en-US" smtClean="0"/>
              <a:t>2019/12/17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9963D-F392-4236-8ACB-B800DBE29A9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645995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C50E3-20E2-44DF-8E37-8742CF7F4836}" type="datetimeFigureOut">
              <a:rPr lang="zh-TW" altLang="en-US" smtClean="0"/>
              <a:t>2019/12/17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9963D-F392-4236-8ACB-B800DBE29A9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139392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C50E3-20E2-44DF-8E37-8742CF7F4836}" type="datetimeFigureOut">
              <a:rPr lang="zh-TW" altLang="en-US" smtClean="0"/>
              <a:t>2019/12/17</a:t>
            </a:fld>
            <a:endParaRPr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9963D-F392-4236-8ACB-B800DBE29A9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375805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C50E3-20E2-44DF-8E37-8742CF7F4836}" type="datetimeFigureOut">
              <a:rPr lang="zh-TW" altLang="en-US" smtClean="0"/>
              <a:t>2019/12/17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9963D-F392-4236-8ACB-B800DBE29A9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07433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C50E3-20E2-44DF-8E37-8742CF7F4836}" type="datetimeFigureOut">
              <a:rPr lang="zh-TW" altLang="en-US" smtClean="0"/>
              <a:t>2019/12/17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9963D-F392-4236-8ACB-B800DBE29A9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384518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1C50E3-20E2-44DF-8E37-8742CF7F4836}" type="datetimeFigureOut">
              <a:rPr lang="zh-TW" altLang="en-US" smtClean="0"/>
              <a:t>2019/12/17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49963D-F392-4236-8ACB-B800DBE29A9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21272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14" t="53319" r="22000" b="4934"/>
          <a:stretch/>
        </p:blipFill>
        <p:spPr>
          <a:xfrm>
            <a:off x="2863184" y="2508068"/>
            <a:ext cx="4689566" cy="2547257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4092" y="2048973"/>
            <a:ext cx="5570361" cy="3778954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784749" y="1016000"/>
            <a:ext cx="7574509" cy="3589865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zh-TW" altLang="en-US" sz="6000" b="0" cap="none" spc="0" dirty="0" smtClean="0">
                <a:ln w="19050">
                  <a:solidFill>
                    <a:schemeClr val="bg1"/>
                  </a:solidFill>
                </a:ln>
                <a:solidFill>
                  <a:srgbClr val="FF006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清松手寫體2" panose="00000500000000000000" pitchFamily="2" charset="-120"/>
                <a:ea typeface="清松手寫體2" panose="00000500000000000000" pitchFamily="2" charset="-120"/>
              </a:rPr>
              <a:t>體表會</a:t>
            </a:r>
            <a:r>
              <a:rPr lang="en-US" altLang="zh-TW" sz="6000" b="0" cap="none" spc="0" dirty="0" smtClean="0">
                <a:ln w="19050">
                  <a:solidFill>
                    <a:schemeClr val="bg1"/>
                  </a:solidFill>
                </a:ln>
                <a:solidFill>
                  <a:srgbClr val="FF006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清松手寫體2" panose="00000500000000000000" pitchFamily="2" charset="-120"/>
                <a:ea typeface="清松手寫體2" panose="00000500000000000000" pitchFamily="2" charset="-120"/>
              </a:rPr>
              <a:t>Happy Go</a:t>
            </a:r>
            <a:endParaRPr lang="zh-TW" altLang="en-US" sz="6000" b="0" cap="none" spc="0" dirty="0">
              <a:ln w="19050">
                <a:solidFill>
                  <a:schemeClr val="bg1"/>
                </a:solidFill>
              </a:ln>
              <a:solidFill>
                <a:srgbClr val="FF0066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清松手寫體2" panose="00000500000000000000" pitchFamily="2" charset="-120"/>
              <a:ea typeface="清松手寫體2" panose="00000500000000000000" pitchFamily="2" charset="-120"/>
            </a:endParaRPr>
          </a:p>
        </p:txBody>
      </p:sp>
      <p:pic>
        <p:nvPicPr>
          <p:cNvPr id="3" name="03-musi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087357" y="82691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1156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群組 3"/>
          <p:cNvGrpSpPr/>
          <p:nvPr/>
        </p:nvGrpSpPr>
        <p:grpSpPr>
          <a:xfrm rot="20803398">
            <a:off x="509405" y="1958374"/>
            <a:ext cx="3516382" cy="3544683"/>
            <a:chOff x="509405" y="1958374"/>
            <a:chExt cx="3516382" cy="3544683"/>
          </a:xfrm>
        </p:grpSpPr>
        <p:pic>
          <p:nvPicPr>
            <p:cNvPr id="8" name="圖片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9405" y="1958374"/>
              <a:ext cx="3516382" cy="3544683"/>
            </a:xfrm>
            <a:prstGeom prst="rect">
              <a:avLst/>
            </a:prstGeom>
            <a:effectLst/>
          </p:spPr>
        </p:pic>
        <p:pic>
          <p:nvPicPr>
            <p:cNvPr id="2" name="圖片 1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256" t="32398" r="58172" b="29279"/>
            <a:stretch/>
          </p:blipFill>
          <p:spPr>
            <a:xfrm>
              <a:off x="940525" y="2150241"/>
              <a:ext cx="2886893" cy="2481942"/>
            </a:xfrm>
            <a:prstGeom prst="rect">
              <a:avLst/>
            </a:prstGeom>
          </p:spPr>
        </p:pic>
      </p:grpSp>
      <p:grpSp>
        <p:nvGrpSpPr>
          <p:cNvPr id="6" name="群組 5"/>
          <p:cNvGrpSpPr/>
          <p:nvPr/>
        </p:nvGrpSpPr>
        <p:grpSpPr>
          <a:xfrm rot="543033">
            <a:off x="4620704" y="1644359"/>
            <a:ext cx="3446343" cy="3767258"/>
            <a:chOff x="4620704" y="1644359"/>
            <a:chExt cx="3446343" cy="3767258"/>
          </a:xfrm>
        </p:grpSpPr>
        <p:pic>
          <p:nvPicPr>
            <p:cNvPr id="3" name="圖片 2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571" t="38630" r="24735" b="20776"/>
            <a:stretch/>
          </p:blipFill>
          <p:spPr>
            <a:xfrm>
              <a:off x="4795926" y="2155372"/>
              <a:ext cx="2819720" cy="2476811"/>
            </a:xfrm>
            <a:prstGeom prst="rect">
              <a:avLst/>
            </a:prstGeom>
          </p:spPr>
        </p:pic>
        <p:pic>
          <p:nvPicPr>
            <p:cNvPr id="12" name="圖片 1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20704" y="1644359"/>
              <a:ext cx="3446343" cy="3767258"/>
            </a:xfrm>
            <a:prstGeom prst="rect">
              <a:avLst/>
            </a:prstGeom>
            <a:effectLst/>
          </p:spPr>
        </p:pic>
      </p:grpSp>
      <p:sp>
        <p:nvSpPr>
          <p:cNvPr id="5" name="文字方塊 4"/>
          <p:cNvSpPr txBox="1"/>
          <p:nvPr/>
        </p:nvSpPr>
        <p:spPr>
          <a:xfrm>
            <a:off x="609600" y="409499"/>
            <a:ext cx="8534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5400" dirty="0" smtClean="0">
                <a:solidFill>
                  <a:srgbClr val="FF0066"/>
                </a:solidFill>
                <a:latin typeface="清松手寫體2" panose="00000500000000000000" pitchFamily="2" charset="-120"/>
                <a:ea typeface="清松手寫體2" panose="00000500000000000000" pitchFamily="2" charset="-120"/>
              </a:rPr>
              <a:t>進場有精神</a:t>
            </a:r>
            <a:endParaRPr lang="zh-TW" altLang="en-US" sz="5400" dirty="0">
              <a:solidFill>
                <a:srgbClr val="CC00CC"/>
              </a:solidFill>
              <a:latin typeface="清松手寫體2" panose="00000500000000000000" pitchFamily="2" charset="-120"/>
              <a:ea typeface="清松手寫體2" panose="00000500000000000000" pitchFamily="2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88682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601057" y="275127"/>
            <a:ext cx="8534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 smtClean="0">
                <a:solidFill>
                  <a:srgbClr val="7030A0"/>
                </a:solidFill>
                <a:latin typeface="清松手寫體2" panose="00000500000000000000" pitchFamily="2" charset="-120"/>
                <a:ea typeface="清松手寫體2" panose="00000500000000000000" pitchFamily="2" charset="-120"/>
              </a:rPr>
              <a:t>演出超精彩</a:t>
            </a:r>
            <a:endParaRPr lang="zh-TW" altLang="en-US" sz="4400" dirty="0">
              <a:solidFill>
                <a:srgbClr val="7030A0"/>
              </a:solidFill>
              <a:latin typeface="清松手寫體2" panose="00000500000000000000" pitchFamily="2" charset="-120"/>
              <a:ea typeface="清松手寫體2" panose="00000500000000000000" pitchFamily="2" charset="-120"/>
              <a:cs typeface="Arial" panose="020B0604020202020204" pitchFamily="34" charset="0"/>
            </a:endParaRPr>
          </a:p>
        </p:txBody>
      </p:sp>
      <p:sp>
        <p:nvSpPr>
          <p:cNvPr id="3" name="TextShape 2"/>
          <p:cNvSpPr txBox="1"/>
          <p:nvPr/>
        </p:nvSpPr>
        <p:spPr>
          <a:xfrm>
            <a:off x="604597" y="4691143"/>
            <a:ext cx="1999091" cy="589137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/>
            <a:r>
              <a:rPr lang="zh-TW" altLang="en-US" sz="32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3200" b="0" strike="noStrike" spc="-1" dirty="0" smtClean="0">
                <a:solidFill>
                  <a:srgbClr val="FFC000"/>
                </a:solidFill>
                <a:uFill>
                  <a:solidFill>
                    <a:srgbClr val="FFFFFF"/>
                  </a:solidFill>
                </a:uFill>
                <a:latin typeface="清松手寫體2" panose="00000500000000000000" pitchFamily="2" charset="-120"/>
                <a:ea typeface="清松手寫體2" panose="00000500000000000000" pitchFamily="2" charset="-120"/>
              </a:rPr>
              <a:t>抖肩舞</a:t>
            </a:r>
            <a:endParaRPr lang="en-US" sz="3200" b="0" strike="noStrike" spc="-1" dirty="0">
              <a:solidFill>
                <a:srgbClr val="FFC000"/>
              </a:solidFill>
              <a:uFill>
                <a:solidFill>
                  <a:srgbClr val="FFFFFF"/>
                </a:solidFill>
              </a:uFill>
              <a:latin typeface="清松手寫體2" panose="00000500000000000000" pitchFamily="2" charset="-120"/>
              <a:ea typeface="清松手寫體2" panose="00000500000000000000" pitchFamily="2" charset="-120"/>
            </a:endParaRPr>
          </a:p>
        </p:txBody>
      </p:sp>
      <p:sp>
        <p:nvSpPr>
          <p:cNvPr id="4" name="TextShape 3"/>
          <p:cNvSpPr txBox="1"/>
          <p:nvPr/>
        </p:nvSpPr>
        <p:spPr>
          <a:xfrm>
            <a:off x="6484231" y="4676564"/>
            <a:ext cx="1998765" cy="589789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/>
            <a:r>
              <a:rPr lang="zh-TW" altLang="en-US" sz="32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3200" b="0" strike="noStrike" spc="-1" dirty="0" smtClean="0">
                <a:solidFill>
                  <a:srgbClr val="92D050"/>
                </a:solidFill>
                <a:uFill>
                  <a:solidFill>
                    <a:srgbClr val="FFFFFF"/>
                  </a:solidFill>
                </a:uFill>
                <a:latin typeface="清松手寫體2" panose="00000500000000000000" pitchFamily="2" charset="-120"/>
                <a:ea typeface="清松手寫體2" panose="00000500000000000000" pitchFamily="2" charset="-120"/>
              </a:rPr>
              <a:t>自由發揮</a:t>
            </a:r>
            <a:endParaRPr lang="en-US" sz="3200" b="0" strike="noStrike" spc="-1" dirty="0">
              <a:solidFill>
                <a:srgbClr val="92D050"/>
              </a:solidFill>
              <a:uFill>
                <a:solidFill>
                  <a:srgbClr val="FFFFFF"/>
                </a:solidFill>
              </a:uFill>
              <a:latin typeface="清松手寫體2" panose="00000500000000000000" pitchFamily="2" charset="-120"/>
              <a:ea typeface="清松手寫體2" panose="00000500000000000000" pitchFamily="2" charset="-120"/>
            </a:endParaRPr>
          </a:p>
        </p:txBody>
      </p:sp>
      <p:sp>
        <p:nvSpPr>
          <p:cNvPr id="8" name="TextShape 4"/>
          <p:cNvSpPr txBox="1"/>
          <p:nvPr/>
        </p:nvSpPr>
        <p:spPr>
          <a:xfrm>
            <a:off x="3533375" y="4676564"/>
            <a:ext cx="1999091" cy="589463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/>
            <a:r>
              <a:rPr lang="zh-TW" altLang="en-US" sz="32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3200" spc="-1" dirty="0" smtClean="0">
                <a:uFill>
                  <a:solidFill>
                    <a:srgbClr val="FFFFFF"/>
                  </a:solidFill>
                </a:uFill>
                <a:latin typeface="清松手寫體2" panose="00000500000000000000" pitchFamily="2" charset="-120"/>
                <a:ea typeface="清松手寫體2" panose="00000500000000000000" pitchFamily="2" charset="-120"/>
              </a:rPr>
              <a:t>密大腿</a:t>
            </a:r>
            <a:endParaRPr lang="en-US" sz="3200" spc="-1" dirty="0">
              <a:uFill>
                <a:solidFill>
                  <a:srgbClr val="FFFFFF"/>
                </a:solidFill>
              </a:uFill>
              <a:latin typeface="清松手寫體2" panose="00000500000000000000" pitchFamily="2" charset="-120"/>
              <a:ea typeface="清松手寫體2" panose="00000500000000000000" pitchFamily="2" charset="-12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410" r="66572" b="24416"/>
          <a:stretch/>
        </p:blipFill>
        <p:spPr>
          <a:xfrm>
            <a:off x="194499" y="1763548"/>
            <a:ext cx="2819285" cy="2756262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57" t="33621" r="29143" b="17565"/>
          <a:stretch/>
        </p:blipFill>
        <p:spPr>
          <a:xfrm>
            <a:off x="3170734" y="1763549"/>
            <a:ext cx="2876784" cy="2756261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1" t="51605" r="58713"/>
          <a:stretch/>
        </p:blipFill>
        <p:spPr>
          <a:xfrm>
            <a:off x="6204468" y="1750423"/>
            <a:ext cx="2939532" cy="2769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6667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14:shred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8392" y="1429405"/>
            <a:ext cx="6217920" cy="4148968"/>
          </a:xfrm>
          <a:prstGeom prst="rect">
            <a:avLst/>
          </a:prstGeom>
        </p:spPr>
      </p:pic>
      <p:sp>
        <p:nvSpPr>
          <p:cNvPr id="2" name="文字方塊 1"/>
          <p:cNvSpPr txBox="1"/>
          <p:nvPr/>
        </p:nvSpPr>
        <p:spPr>
          <a:xfrm>
            <a:off x="2743200" y="463561"/>
            <a:ext cx="3180920" cy="7829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4400" dirty="0" smtClean="0">
                <a:solidFill>
                  <a:srgbClr val="00B0F0"/>
                </a:solidFill>
                <a:latin typeface="清松手寫體2" panose="00000500000000000000" pitchFamily="2" charset="-120"/>
                <a:ea typeface="清松手寫體2" panose="00000500000000000000" pitchFamily="2" charset="-120"/>
              </a:rPr>
              <a:t>THE</a:t>
            </a:r>
            <a:r>
              <a:rPr lang="zh-TW" altLang="en-US" sz="4400" dirty="0" smtClean="0">
                <a:solidFill>
                  <a:srgbClr val="00B0F0"/>
                </a:solidFill>
                <a:latin typeface="清松手寫體2" panose="00000500000000000000" pitchFamily="2" charset="-120"/>
                <a:ea typeface="清松手寫體2" panose="00000500000000000000" pitchFamily="2" charset="-120"/>
              </a:rPr>
              <a:t> </a:t>
            </a:r>
            <a:r>
              <a:rPr lang="en-US" altLang="zh-TW" sz="4400" dirty="0" smtClean="0">
                <a:solidFill>
                  <a:srgbClr val="00B0F0"/>
                </a:solidFill>
                <a:latin typeface="清松手寫體2" panose="00000500000000000000" pitchFamily="2" charset="-120"/>
                <a:ea typeface="清松手寫體2" panose="00000500000000000000" pitchFamily="2" charset="-120"/>
              </a:rPr>
              <a:t>END</a:t>
            </a:r>
            <a:endParaRPr lang="zh-TW" altLang="en-US" sz="4400" dirty="0">
              <a:solidFill>
                <a:srgbClr val="00B0F0"/>
              </a:solidFill>
              <a:latin typeface="清松手寫體2" panose="00000500000000000000" pitchFamily="2" charset="-120"/>
              <a:ea typeface="清松手寫體2" panose="00000500000000000000" pitchFamily="2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755551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250">
        <p15:prstTrans prst="origami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 佈景主題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佈景主題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佈景主題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527</TotalTime>
  <Words>22</Words>
  <Application>Microsoft Office PowerPoint</Application>
  <PresentationFormat>如螢幕大小 (4:3)</PresentationFormat>
  <Paragraphs>7</Paragraphs>
  <Slides>4</Slides>
  <Notes>0</Notes>
  <HiddenSlides>0</HiddenSlides>
  <MMClips>1</MMClips>
  <ScaleCrop>false</ScaleCrop>
  <HeadingPairs>
    <vt:vector size="6" baseType="variant">
      <vt:variant>
        <vt:lpstr>使用字型</vt:lpstr>
      </vt:variant>
      <vt:variant>
        <vt:i4>6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4</vt:i4>
      </vt:variant>
    </vt:vector>
  </HeadingPairs>
  <TitlesOfParts>
    <vt:vector size="11" baseType="lpstr">
      <vt:lpstr>清松手寫體2</vt:lpstr>
      <vt:lpstr>微軟正黑體</vt:lpstr>
      <vt:lpstr>新細明體</vt:lpstr>
      <vt:lpstr>Arial</vt:lpstr>
      <vt:lpstr>Calibri</vt:lpstr>
      <vt:lpstr>Calibri Light</vt:lpstr>
      <vt:lpstr>Office 佈景主題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win8 rock</dc:creator>
  <cp:lastModifiedBy>Windows 使用者</cp:lastModifiedBy>
  <cp:revision>27</cp:revision>
  <dcterms:created xsi:type="dcterms:W3CDTF">2017-11-27T07:14:05Z</dcterms:created>
  <dcterms:modified xsi:type="dcterms:W3CDTF">2019-12-17T07:57:26Z</dcterms:modified>
</cp:coreProperties>
</file>