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0066"/>
    <a:srgbClr val="D30EFA"/>
    <a:srgbClr val="000000"/>
    <a:srgbClr val="FADC6C"/>
    <a:srgbClr val="99FF66"/>
    <a:srgbClr val="66FFFF"/>
    <a:srgbClr val="9900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99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清松手寫體1" panose="00000500000000000000" pitchFamily="2" charset="-120"/>
                <a:ea typeface="清松手寫體1" panose="00000500000000000000" pitchFamily="2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99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清松手寫體1" panose="00000500000000000000" pitchFamily="2" charset="-120"/>
                <a:ea typeface="清松手寫體1" panose="00000500000000000000" pitchFamily="2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99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6" t="31053" r="54285" b="28268"/>
          <a:stretch/>
        </p:blipFill>
        <p:spPr>
          <a:xfrm>
            <a:off x="3206934" y="2351313"/>
            <a:ext cx="3304902" cy="248194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204" y="1976533"/>
            <a:ext cx="5570361" cy="3778954"/>
          </a:xfrm>
          <a:prstGeom prst="rect">
            <a:avLst/>
          </a:prstGeom>
        </p:spPr>
      </p:pic>
      <p:pic>
        <p:nvPicPr>
          <p:cNvPr id="2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9658" y="71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進場有精神</a:t>
            </a:r>
            <a:endParaRPr lang="zh-TW" altLang="en-US" sz="4400" dirty="0">
              <a:solidFill>
                <a:srgbClr val="FF0066"/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Arial" panose="020B0604020202020204" pitchFamily="34" charset="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700737" y="1815737"/>
            <a:ext cx="3516382" cy="3485230"/>
            <a:chOff x="700737" y="1815737"/>
            <a:chExt cx="3516382" cy="348523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84" t="31052" r="21001" b="28270"/>
            <a:stretch/>
          </p:blipFill>
          <p:spPr>
            <a:xfrm>
              <a:off x="953588" y="1972492"/>
              <a:ext cx="3263531" cy="2481943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737" y="1815737"/>
              <a:ext cx="3516382" cy="3485230"/>
            </a:xfrm>
            <a:prstGeom prst="rect">
              <a:avLst/>
            </a:prstGeom>
            <a:effectLst/>
          </p:spPr>
        </p:pic>
      </p:grpSp>
      <p:grpSp>
        <p:nvGrpSpPr>
          <p:cNvPr id="13" name="群組 12"/>
          <p:cNvGrpSpPr/>
          <p:nvPr/>
        </p:nvGrpSpPr>
        <p:grpSpPr>
          <a:xfrm>
            <a:off x="5069614" y="1533709"/>
            <a:ext cx="3446343" cy="3767258"/>
            <a:chOff x="5265557" y="1533709"/>
            <a:chExt cx="3446343" cy="3767258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14" t="24844" r="55714" b="34478"/>
            <a:stretch/>
          </p:blipFill>
          <p:spPr>
            <a:xfrm>
              <a:off x="5408023" y="1972492"/>
              <a:ext cx="2886892" cy="2481943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5557" y="1533709"/>
              <a:ext cx="3446343" cy="37672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D30EFA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演出超精彩</a:t>
            </a:r>
            <a:endParaRPr lang="zh-TW" altLang="en-US" sz="4400" dirty="0">
              <a:solidFill>
                <a:srgbClr val="D30EFA"/>
              </a:solidFill>
              <a:latin typeface="清松手寫體1" panose="00000500000000000000" pitchFamily="2" charset="-120"/>
              <a:ea typeface="清松手寫體1" panose="00000500000000000000" pitchFamily="2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571176" y="4676890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密大腿</a:t>
            </a:r>
            <a:endParaRPr lang="en-US" sz="3200" b="0" strike="noStrike" spc="-1" dirty="0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動一動</a:t>
            </a:r>
            <a:endParaRPr lang="en-US" sz="3200" b="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抖肩舞</a:t>
            </a:r>
            <a:endParaRPr lang="en-US" sz="3200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" t="29628" r="44153" b="15965"/>
          <a:stretch/>
        </p:blipFill>
        <p:spPr>
          <a:xfrm rot="21320884">
            <a:off x="22689" y="1644834"/>
            <a:ext cx="3096066" cy="241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7" r="5286" b="1721"/>
          <a:stretch/>
        </p:blipFill>
        <p:spPr>
          <a:xfrm rot="282290">
            <a:off x="6721118" y="1602220"/>
            <a:ext cx="2041997" cy="2844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2" t="27341" r="48810" b="5819"/>
          <a:stretch/>
        </p:blipFill>
        <p:spPr>
          <a:xfrm>
            <a:off x="3224908" y="1807624"/>
            <a:ext cx="2810132" cy="2377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66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THE</a:t>
            </a:r>
            <a:r>
              <a:rPr lang="zh-TW" altLang="en-US" sz="4400" dirty="0" smtClean="0">
                <a:solidFill>
                  <a:srgbClr val="FF66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 </a:t>
            </a:r>
            <a:r>
              <a:rPr lang="en-US" altLang="zh-TW" sz="4400" dirty="0" smtClean="0">
                <a:solidFill>
                  <a:srgbClr val="FF66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END</a:t>
            </a:r>
            <a:endParaRPr lang="zh-TW" altLang="en-US" sz="4400" dirty="0">
              <a:solidFill>
                <a:srgbClr val="FF66FF"/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9228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525</TotalTime>
  <Words>20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4" baseType="lpstr">
      <vt:lpstr>書法家中楷體</vt:lpstr>
      <vt:lpstr>清松手寫體1</vt:lpstr>
      <vt:lpstr>清松手寫體2</vt:lpstr>
      <vt:lpstr>微軟正黑體</vt:lpstr>
      <vt:lpstr>微軟正黑體 Light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2019-12-17T07:57:29Z</dcterms:modified>
</cp:coreProperties>
</file>