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FF0066"/>
    <a:srgbClr val="9900CC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950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130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1305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4589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5358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2929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599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3939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5805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433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84518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27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84749" y="1016000"/>
            <a:ext cx="7574509" cy="35898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zh-TW" altLang="en-US" sz="6000" b="0" cap="none" spc="0" dirty="0" smtClean="0">
                <a:ln w="19050">
                  <a:solidFill>
                    <a:schemeClr val="bg1"/>
                  </a:solidFill>
                </a:ln>
                <a:solidFill>
                  <a:srgbClr val="FF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文鼎甜妞體P" panose="020B0602010101010101" pitchFamily="34" charset="-120"/>
                <a:ea typeface="文鼎甜妞體P" panose="020B0602010101010101" pitchFamily="34" charset="-120"/>
              </a:rPr>
              <a:t>體表會</a:t>
            </a:r>
            <a:r>
              <a:rPr lang="en-US" altLang="zh-TW" sz="6000" b="0" cap="none" spc="0" dirty="0" smtClean="0">
                <a:ln w="19050">
                  <a:solidFill>
                    <a:schemeClr val="bg1"/>
                  </a:solidFill>
                </a:ln>
                <a:solidFill>
                  <a:srgbClr val="FF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文鼎甜妞體P" panose="020B0602010101010101" pitchFamily="34" charset="-120"/>
                <a:ea typeface="文鼎甜妞體P" panose="020B0602010101010101" pitchFamily="34" charset="-120"/>
              </a:rPr>
              <a:t>Happy Go</a:t>
            </a:r>
            <a:endParaRPr lang="zh-TW" altLang="en-US" sz="6000" b="0" cap="none" spc="0" dirty="0">
              <a:ln w="19050">
                <a:solidFill>
                  <a:schemeClr val="bg1"/>
                </a:solidFill>
              </a:ln>
              <a:solidFill>
                <a:srgbClr val="FF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t="30803" r="54815" b="29602"/>
          <a:stretch/>
        </p:blipFill>
        <p:spPr>
          <a:xfrm>
            <a:off x="2799645" y="2585154"/>
            <a:ext cx="3330222" cy="241582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79" y="2146351"/>
            <a:ext cx="5570361" cy="3778954"/>
          </a:xfrm>
          <a:prstGeom prst="rect">
            <a:avLst/>
          </a:prstGeom>
        </p:spPr>
      </p:pic>
      <p:pic>
        <p:nvPicPr>
          <p:cNvPr id="2" name="03-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156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7378" y="327378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進場有精神</a:t>
            </a:r>
            <a:endParaRPr lang="zh-TW" altLang="en-US" sz="4400" dirty="0">
              <a:solidFill>
                <a:srgbClr val="FF00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010463" y="1988216"/>
            <a:ext cx="3516382" cy="3544683"/>
            <a:chOff x="1010463" y="1988216"/>
            <a:chExt cx="3516382" cy="3544683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8" t="30804" r="55850" b="30896"/>
            <a:stretch/>
          </p:blipFill>
          <p:spPr>
            <a:xfrm>
              <a:off x="1388533" y="2187358"/>
              <a:ext cx="3138312" cy="2441085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463" y="1988216"/>
              <a:ext cx="3516382" cy="3544683"/>
            </a:xfrm>
            <a:prstGeom prst="rect">
              <a:avLst/>
            </a:prstGeom>
            <a:effectLst/>
          </p:spPr>
        </p:pic>
      </p:grpSp>
      <p:grpSp>
        <p:nvGrpSpPr>
          <p:cNvPr id="9" name="群組 8"/>
          <p:cNvGrpSpPr/>
          <p:nvPr/>
        </p:nvGrpSpPr>
        <p:grpSpPr>
          <a:xfrm>
            <a:off x="4904915" y="1765641"/>
            <a:ext cx="3446343" cy="3767258"/>
            <a:chOff x="5083468" y="1765641"/>
            <a:chExt cx="3446343" cy="3767258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06" t="24005" r="22568" b="34981"/>
            <a:stretch/>
          </p:blipFill>
          <p:spPr>
            <a:xfrm>
              <a:off x="5271910" y="2246488"/>
              <a:ext cx="2856090" cy="2381955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468" y="1765641"/>
              <a:ext cx="3446343" cy="376725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4088682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41926" y="262064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演出超精彩</a:t>
            </a:r>
            <a:endParaRPr lang="zh-TW" altLang="en-US" sz="4400" dirty="0">
              <a:solidFill>
                <a:srgbClr val="FF00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TextShape 2"/>
          <p:cNvSpPr txBox="1"/>
          <p:nvPr/>
        </p:nvSpPr>
        <p:spPr>
          <a:xfrm>
            <a:off x="604597" y="4691143"/>
            <a:ext cx="1999091" cy="58913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動一</a:t>
            </a:r>
            <a:r>
              <a:rPr lang="zh-TW" alt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Shape 3"/>
          <p:cNvSpPr txBox="1"/>
          <p:nvPr/>
        </p:nvSpPr>
        <p:spPr>
          <a:xfrm>
            <a:off x="6484231" y="4676564"/>
            <a:ext cx="1998765" cy="58978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甩</a:t>
            </a:r>
            <a:r>
              <a:rPr lang="zh-TW" alt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肩</a:t>
            </a:r>
            <a:r>
              <a:rPr lang="zh-TW" alt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舞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Shape 4"/>
          <p:cNvSpPr txBox="1"/>
          <p:nvPr/>
        </p:nvSpPr>
        <p:spPr>
          <a:xfrm>
            <a:off x="3533375" y="4676564"/>
            <a:ext cx="1999091" cy="58946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密大</a:t>
            </a:r>
            <a:r>
              <a:rPr lang="zh-TW" alt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腿</a:t>
            </a:r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" t="47538" r="73286" b="14997"/>
          <a:stretch/>
        </p:blipFill>
        <p:spPr>
          <a:xfrm>
            <a:off x="604597" y="1637791"/>
            <a:ext cx="2105583" cy="24417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6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" t="25700" r="51285" b="14353"/>
          <a:stretch/>
        </p:blipFill>
        <p:spPr>
          <a:xfrm>
            <a:off x="3252403" y="1637791"/>
            <a:ext cx="2390751" cy="2441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5" t="41328" r="32857" b="16709"/>
          <a:stretch/>
        </p:blipFill>
        <p:spPr>
          <a:xfrm>
            <a:off x="6185377" y="1637791"/>
            <a:ext cx="2690949" cy="2560320"/>
          </a:xfrm>
          <a:prstGeom prst="rect">
            <a:avLst/>
          </a:prstGeom>
          <a:ln w="127000" cap="rnd">
            <a:solidFill>
              <a:srgbClr val="0000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46666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392" y="1429405"/>
            <a:ext cx="6217920" cy="414896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743200" y="463561"/>
            <a:ext cx="3180920" cy="78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</a:t>
            </a:r>
            <a:r>
              <a:rPr lang="zh-TW" altLang="en-US" sz="4400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400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END</a:t>
            </a:r>
            <a:endParaRPr lang="zh-TW" altLang="en-US" sz="4400" dirty="0">
              <a:solidFill>
                <a:srgbClr val="FF00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5604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530</TotalTime>
  <Words>20</Words>
  <Application>Microsoft Office PowerPoint</Application>
  <PresentationFormat>如螢幕大小 (4:3)</PresentationFormat>
  <Paragraphs>7</Paragraphs>
  <Slides>4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11" baseType="lpstr">
      <vt:lpstr>文鼎甜妞體P</vt:lpstr>
      <vt:lpstr>微軟正黑體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win8 rock</dc:creator>
  <cp:lastModifiedBy>Windows 使用者</cp:lastModifiedBy>
  <cp:revision>28</cp:revision>
  <dcterms:created xsi:type="dcterms:W3CDTF">2017-11-27T07:14:05Z</dcterms:created>
  <dcterms:modified xsi:type="dcterms:W3CDTF">2019-12-17T07:59:38Z</dcterms:modified>
</cp:coreProperties>
</file>