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" t="23795" r="44256" b="24511"/>
          <a:stretch/>
        </p:blipFill>
        <p:spPr>
          <a:xfrm>
            <a:off x="2777067" y="2868041"/>
            <a:ext cx="3589866" cy="211036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153" y="2342283"/>
            <a:ext cx="5570361" cy="377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880" t="14721" r="46880" b="17265"/>
          <a:stretch/>
        </p:blipFill>
        <p:spPr>
          <a:xfrm>
            <a:off x="-1135043" y="2545983"/>
            <a:ext cx="5476979" cy="248562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34" y="2390966"/>
            <a:ext cx="3516382" cy="3544683"/>
          </a:xfrm>
          <a:prstGeom prst="rect">
            <a:avLst/>
          </a:prstGeom>
          <a:effectLst/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2" t="9996" r="-24209" b="25771"/>
          <a:stretch/>
        </p:blipFill>
        <p:spPr>
          <a:xfrm>
            <a:off x="5580183" y="2390966"/>
            <a:ext cx="4408653" cy="264064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603" y="1905167"/>
            <a:ext cx="3446343" cy="3767258"/>
          </a:xfrm>
          <a:prstGeom prst="rect">
            <a:avLst/>
          </a:prstGeom>
          <a:effectLst/>
        </p:spPr>
      </p:pic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11962" y="7920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582519" y="4676564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抖肩舞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腿之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歌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gym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4" t="33192" r="2460" b="435"/>
          <a:stretch/>
        </p:blipFill>
        <p:spPr>
          <a:xfrm>
            <a:off x="3533375" y="1878824"/>
            <a:ext cx="2344554" cy="2395491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5" t="52675" r="42429" b="5148"/>
          <a:stretch/>
        </p:blipFill>
        <p:spPr>
          <a:xfrm>
            <a:off x="6120063" y="2357480"/>
            <a:ext cx="2756263" cy="1798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7" y="2272938"/>
            <a:ext cx="2408755" cy="16072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704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2019-12-17T07:57:20Z</dcterms:modified>
</cp:coreProperties>
</file>