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2337" r="48715" b="27413"/>
          <a:stretch/>
        </p:blipFill>
        <p:spPr>
          <a:xfrm>
            <a:off x="2599508" y="2390504"/>
            <a:ext cx="3618411" cy="24558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66" y="1833439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1292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8119" y="1756974"/>
            <a:ext cx="3516382" cy="3544683"/>
            <a:chOff x="758119" y="1756974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1" t="25500" r="48801" b="28035"/>
            <a:stretch/>
          </p:blipFill>
          <p:spPr>
            <a:xfrm>
              <a:off x="1166796" y="1959427"/>
              <a:ext cx="2908815" cy="273013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19" y="1756974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30303" y="1534399"/>
            <a:ext cx="3446343" cy="3767258"/>
            <a:chOff x="4930303" y="153439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1" t="30566" r="11373" b="26421"/>
            <a:stretch/>
          </p:blipFill>
          <p:spPr>
            <a:xfrm>
              <a:off x="5029199" y="1959427"/>
              <a:ext cx="2886892" cy="257338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303" y="153439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40473" r="55285" b="1935"/>
          <a:stretch/>
        </p:blipFill>
        <p:spPr>
          <a:xfrm rot="21168260">
            <a:off x="6266046" y="1972489"/>
            <a:ext cx="2610280" cy="2468881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41329" r="41429" b="10499"/>
          <a:stretch/>
        </p:blipFill>
        <p:spPr>
          <a:xfrm>
            <a:off x="3447730" y="1972489"/>
            <a:ext cx="2651759" cy="2468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9769" r="35144" b="21204"/>
          <a:stretch/>
        </p:blipFill>
        <p:spPr>
          <a:xfrm rot="21416294">
            <a:off x="302738" y="1967032"/>
            <a:ext cx="2862602" cy="24688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8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2019-12-17T07:57:55Z</dcterms:modified>
</cp:coreProperties>
</file>