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69748" units="1/cm"/>
          <inkml:channelProperty channel="Y" name="resolution" value="28.76405" units="1/cm"/>
          <inkml:channelProperty channel="T" name="resolution" value="1" units="1/dev"/>
        </inkml:channelProperties>
      </inkml:inkSource>
      <inkml:timestamp xml:id="ts0" timeString="2019-12-17T07:51:12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20092 16371 0</inkml:trace>
  <inkml:trace contextRef="#ctx0" brushRef="#br0" timeOffset="455.4143">19745 17041 0</inkml:trace>
  <inkml:trace contextRef="#ctx0" brushRef="#br0" timeOffset="936.4653">19596 16991 0,'0'0'0,"0"-25"0,0 1 16,0-1-1,0 0 1,25 25 15,-25-25 47</inkml:trace>
  <inkml:trace contextRef="#ctx0" brushRef="#br0" timeOffset="1343.7308">19621 16768 0</inkml:trace>
  <inkml:trace contextRef="#ctx0" brushRef="#br0" timeOffset="1887.7158">19596 16346 0</inkml:trace>
  <inkml:trace contextRef="#ctx0" brushRef="#br0" timeOffset="2759.9036">19472 17413 0</inkml:trace>
  <inkml:trace contextRef="#ctx0" brushRef="#br0" timeOffset="3343.5243">20018 17090 0</inkml:trace>
  <inkml:trace contextRef="#ctx0" brushRef="#br0" timeOffset="4575.8329">21332 17165 0</inkml:trace>
  <inkml:trace contextRef="#ctx0" brushRef="#br0" timeOffset="5016.2626">20836 17338 0</inkml:trace>
  <inkml:trace contextRef="#ctx0" brushRef="#br0" timeOffset="5673.535">21283 17363 0,'0'0'0</inkml:trace>
  <inkml:trace contextRef="#ctx0" brushRef="#br0" timeOffset="6183.6147">21084 17016 0</inkml:trace>
  <inkml:trace contextRef="#ctx0" brushRef="#br0" timeOffset="6784.2925">21134 17512 0</inkml:trace>
  <inkml:trace contextRef="#ctx0" brushRef="#br0" timeOffset="7368.1867">21035 17165 0</inkml:trace>
  <inkml:trace contextRef="#ctx0" brushRef="#br0" timeOffset="8455.3839">22374 17190 0</inkml:trace>
  <inkml:trace contextRef="#ctx0" brushRef="#br0" timeOffset="8935.5184">22126 17487 0</inkml:trace>
  <inkml:trace contextRef="#ctx0" brushRef="#br0" timeOffset="9496.25">22622 17462 0</inkml:trace>
  <inkml:trace contextRef="#ctx0" brushRef="#br0" timeOffset="10143.7794">22126 17190 0</inkml:trace>
  <inkml:trace contextRef="#ctx0" brushRef="#br0" timeOffset="10711.8894">22473 17016 0</inkml:trace>
  <inkml:trace contextRef="#ctx0" brushRef="#br0" timeOffset="11423.8205">22473 17512 0</inkml:trace>
  <inkml:trace contextRef="#ctx0" brushRef="#br0" timeOffset="12295.8443">23664 17165 0</inkml:trace>
  <inkml:trace contextRef="#ctx0" brushRef="#br0" timeOffset="12872.0009">23614 17462 0</inkml:trace>
  <inkml:trace contextRef="#ctx0" brushRef="#br0" timeOffset="13576.0984">24011 17413 0,'0'0'0</inkml:trace>
  <inkml:trace contextRef="#ctx0" brushRef="#br0" timeOffset="14257.5906">23292 17214 0,'50'0'156</inkml:trace>
  <inkml:trace contextRef="#ctx0" brushRef="#br0" timeOffset="14896.3431">23887 17115 0</inkml:trace>
  <inkml:trace contextRef="#ctx0" brushRef="#br0" timeOffset="15464.3741">23366 17388 0</inkml:trace>
  <inkml:trace contextRef="#ctx0" brushRef="#br0" timeOffset="16231.9577">23689 17090 0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466779" y="2525175"/>
            <a:ext cx="5570361" cy="3778954"/>
            <a:chOff x="1571282" y="2094100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1" t="36664"/>
            <a:stretch/>
          </p:blipFill>
          <p:spPr>
            <a:xfrm>
              <a:off x="2769326" y="2651760"/>
              <a:ext cx="3174274" cy="20717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282" y="2094100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5020150" y="1136987"/>
            <a:ext cx="3446343" cy="3767258"/>
            <a:chOff x="4654390" y="1396295"/>
            <a:chExt cx="3446343" cy="3767258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390" y="1396295"/>
              <a:ext cx="3446343" cy="3767258"/>
            </a:xfrm>
            <a:prstGeom prst="rect">
              <a:avLst/>
            </a:prstGeom>
            <a:effectLst/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68" t="33403" r="53633" b="26946"/>
            <a:stretch/>
          </p:blipFill>
          <p:spPr>
            <a:xfrm>
              <a:off x="4873275" y="1862858"/>
              <a:ext cx="2846873" cy="2403565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256561" y="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81666" y="1396295"/>
            <a:ext cx="3358814" cy="3767258"/>
            <a:chOff x="730706" y="1263595"/>
            <a:chExt cx="3516382" cy="354468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18" t="25000"/>
            <a:stretch/>
          </p:blipFill>
          <p:spPr>
            <a:xfrm>
              <a:off x="1162594" y="1507583"/>
              <a:ext cx="2886891" cy="3056708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706" y="1263595"/>
              <a:ext cx="3516382" cy="3544683"/>
            </a:xfrm>
            <a:prstGeom prst="rect">
              <a:avLst/>
            </a:prstGeom>
            <a:effectLst/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筆跡 1"/>
              <p14:cNvContentPartPr/>
              <p14:nvPr/>
            </p14:nvContentPartPr>
            <p14:xfrm>
              <a:off x="7009920" y="5884560"/>
              <a:ext cx="1634400" cy="420120"/>
            </p14:xfrm>
          </p:contentPart>
        </mc:Choice>
        <mc:Fallback>
          <p:pic>
            <p:nvPicPr>
              <p:cNvPr id="2" name="筆跡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00560" y="5875200"/>
                <a:ext cx="1653120" cy="43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甩肩舞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t="23773" r="39000" b="22489"/>
          <a:stretch/>
        </p:blipFill>
        <p:spPr>
          <a:xfrm>
            <a:off x="148778" y="1352129"/>
            <a:ext cx="2701721" cy="327877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4" t="32643" r="6726" b="11230"/>
          <a:stretch/>
        </p:blipFill>
        <p:spPr>
          <a:xfrm>
            <a:off x="3139554" y="1430505"/>
            <a:ext cx="2725669" cy="312202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7" t="52890" r="21571" b="4504"/>
          <a:stretch/>
        </p:blipFill>
        <p:spPr>
          <a:xfrm>
            <a:off x="6154278" y="1691763"/>
            <a:ext cx="2782389" cy="25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ractur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8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20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26</cp:revision>
  <dcterms:created xsi:type="dcterms:W3CDTF">2017-11-27T07:14:05Z</dcterms:created>
  <dcterms:modified xsi:type="dcterms:W3CDTF">2019-12-17T07:56:18Z</dcterms:modified>
</cp:coreProperties>
</file>