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3" t="22276" r="18715" b="31266"/>
          <a:stretch/>
        </p:blipFill>
        <p:spPr>
          <a:xfrm>
            <a:off x="2736670" y="2329232"/>
            <a:ext cx="3670663" cy="28346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2" y="2329232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58149" y="302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4947" y="48319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377951" y="2867292"/>
            <a:ext cx="3766049" cy="3638899"/>
            <a:chOff x="4592147" y="2732821"/>
            <a:chExt cx="3766049" cy="363889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84" t="29334" r="21470" b="29723"/>
            <a:stretch/>
          </p:blipFill>
          <p:spPr>
            <a:xfrm>
              <a:off x="4888621" y="3614067"/>
              <a:ext cx="3094810" cy="2498142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147" y="2732821"/>
              <a:ext cx="3766049" cy="3638899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-34902" y="278317"/>
            <a:ext cx="6249479" cy="3883063"/>
            <a:chOff x="-34902" y="278317"/>
            <a:chExt cx="6249479" cy="388306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77" t="32015" r="55575" b="35323"/>
            <a:stretch/>
          </p:blipFill>
          <p:spPr>
            <a:xfrm>
              <a:off x="1597215" y="1625949"/>
              <a:ext cx="2985247" cy="1992834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902" y="278317"/>
              <a:ext cx="6249479" cy="3883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抖肩舞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GYM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t="43256" r="65286" b="19706"/>
          <a:stretch/>
        </p:blipFill>
        <p:spPr>
          <a:xfrm>
            <a:off x="604597" y="2208186"/>
            <a:ext cx="2377440" cy="22598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3" t="33835" r="45857" b="16280"/>
          <a:stretch/>
        </p:blipFill>
        <p:spPr>
          <a:xfrm>
            <a:off x="3622881" y="2181496"/>
            <a:ext cx="1972490" cy="2286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1" t="16280" r="9000" b="36405"/>
          <a:stretch/>
        </p:blipFill>
        <p:spPr>
          <a:xfrm>
            <a:off x="6053335" y="2208186"/>
            <a:ext cx="2640111" cy="22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4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2019-12-17T08:00:58Z</dcterms:modified>
</cp:coreProperties>
</file>