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>
        <p:scale>
          <a:sx n="75" d="100"/>
          <a:sy n="75" d="100"/>
        </p:scale>
        <p:origin x="10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0" t="33664" b="29479"/>
          <a:stretch/>
        </p:blipFill>
        <p:spPr>
          <a:xfrm rot="10800000" flipV="1">
            <a:off x="2651207" y="2886891"/>
            <a:ext cx="3264869" cy="20378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64" y="2284630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8100" y="392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94402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594578" y="1664843"/>
            <a:ext cx="3516382" cy="3544683"/>
            <a:chOff x="4594578" y="1664843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664843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29768" r="55000" b="28697"/>
            <a:stretch/>
          </p:blipFill>
          <p:spPr>
            <a:xfrm>
              <a:off x="4990010" y="1854926"/>
              <a:ext cx="2976021" cy="2534194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327378" y="1442268"/>
            <a:ext cx="3446343" cy="3767258"/>
            <a:chOff x="327378" y="1442268"/>
            <a:chExt cx="3446343" cy="376725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86" t="56744" r="18286" b="19705"/>
            <a:stretch/>
          </p:blipFill>
          <p:spPr>
            <a:xfrm>
              <a:off x="496388" y="1920240"/>
              <a:ext cx="2860765" cy="240356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442268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0826" y="4090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44842" r="62064" b="8278"/>
          <a:stretch/>
        </p:blipFill>
        <p:spPr>
          <a:xfrm>
            <a:off x="965200" y="1549400"/>
            <a:ext cx="3251200" cy="27332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4" r="64765"/>
          <a:stretch/>
        </p:blipFill>
        <p:spPr>
          <a:xfrm>
            <a:off x="5644176" y="1549400"/>
            <a:ext cx="2908300" cy="273321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308100" y="5003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 </a:t>
            </a:r>
            <a:r>
              <a:rPr lang="zh-TW" altLang="en-US" sz="48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斗肩舞</a:t>
            </a:r>
            <a:endParaRPr lang="zh-TW" altLang="en-US" sz="48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61676" y="4838700"/>
            <a:ext cx="227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GYM</a:t>
            </a:r>
            <a:endParaRPr lang="zh-TW" altLang="en-US" sz="66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06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0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17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清松手寫體1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2019-12-17T07:58:03Z</dcterms:modified>
</cp:coreProperties>
</file>