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03" y="2081037"/>
            <a:ext cx="5570361" cy="377895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9" t="34266" r="22783" b="26341"/>
          <a:stretch/>
        </p:blipFill>
        <p:spPr>
          <a:xfrm>
            <a:off x="3370216" y="2651761"/>
            <a:ext cx="3187337" cy="240356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1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32835" y="1074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4" name="applause.wav"/>
          </p:stSnd>
        </p:sndAc>
      </p:transition>
    </mc:Choice>
    <mc:Fallback>
      <p:transition spd="slow">
        <p:dissolv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20899" y="8465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進場有精神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 rot="181649">
            <a:off x="312050" y="1087500"/>
            <a:ext cx="3729029" cy="4124003"/>
            <a:chOff x="770290" y="826820"/>
            <a:chExt cx="3729029" cy="412400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45" t="32218" r="21870" b="25389"/>
            <a:stretch/>
          </p:blipFill>
          <p:spPr>
            <a:xfrm>
              <a:off x="887216" y="2364378"/>
              <a:ext cx="3043645" cy="2586445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290" y="826820"/>
              <a:ext cx="3729029" cy="4124003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/>
        </p:nvGrpSpPr>
        <p:grpSpPr>
          <a:xfrm>
            <a:off x="4633966" y="1128414"/>
            <a:ext cx="4121333" cy="4453006"/>
            <a:chOff x="4488099" y="854094"/>
            <a:chExt cx="4121333" cy="445300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1" t="31304" r="52984" b="28301"/>
            <a:stretch/>
          </p:blipFill>
          <p:spPr>
            <a:xfrm>
              <a:off x="4674370" y="2500866"/>
              <a:ext cx="3815174" cy="265840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099" y="854094"/>
              <a:ext cx="4121333" cy="4453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500">
        <p14:vortex dir="r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7247" y="2694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演出超精彩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5831087" y="4890635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密大腿</a:t>
            </a:r>
            <a:endParaRPr lang="en-US" altLang="zh-TW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4" r="38286" b="17136"/>
          <a:stretch/>
        </p:blipFill>
        <p:spPr>
          <a:xfrm rot="21270863">
            <a:off x="430867" y="1828799"/>
            <a:ext cx="4102053" cy="236437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3" t="9001" r="42714" b="38760"/>
          <a:stretch/>
        </p:blipFill>
        <p:spPr>
          <a:xfrm rot="629140">
            <a:off x="5360973" y="1260366"/>
            <a:ext cx="3122023" cy="318733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05114" y="4676564"/>
            <a:ext cx="1947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抖肩舞</a:t>
            </a:r>
            <a:endParaRPr lang="en-US" altLang="zh-TW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0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17</Words>
  <Application>Microsoft Office PowerPoint</Application>
  <PresentationFormat>如螢幕大小 (4:3)</PresentationFormat>
  <Paragraphs>6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2019-12-17T07:57:33Z</dcterms:modified>
</cp:coreProperties>
</file>