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5" t="27627" r="12143" b="28911"/>
          <a:stretch/>
        </p:blipFill>
        <p:spPr>
          <a:xfrm>
            <a:off x="2821576" y="2416628"/>
            <a:ext cx="3853543" cy="26517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2" y="2061028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72549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37320" y="37276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334760" y="372765"/>
            <a:ext cx="4836960" cy="5319937"/>
            <a:chOff x="4627839" y="327378"/>
            <a:chExt cx="4836960" cy="5319937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54" t="54629" r="17353" b="22011"/>
            <a:stretch/>
          </p:blipFill>
          <p:spPr>
            <a:xfrm>
              <a:off x="5745331" y="2730138"/>
              <a:ext cx="2601979" cy="2297822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41107">
              <a:off x="4627839" y="327378"/>
              <a:ext cx="4836960" cy="5319937"/>
            </a:xfrm>
            <a:prstGeom prst="rect">
              <a:avLst/>
            </a:prstGeom>
          </p:spPr>
        </p:pic>
      </p:grp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8" t="51605" r="22428" b="20134"/>
          <a:stretch/>
        </p:blipFill>
        <p:spPr>
          <a:xfrm>
            <a:off x="1515292" y="3200400"/>
            <a:ext cx="1528744" cy="124097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876"/>
            <a:ext cx="4063709" cy="508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密大</a:t>
            </a:r>
            <a:endParaRPr lang="en-US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抖肩舞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7" t="32552" r="-143" b="17563"/>
          <a:stretch/>
        </p:blipFill>
        <p:spPr>
          <a:xfrm>
            <a:off x="1" y="1950243"/>
            <a:ext cx="2603688" cy="2461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565" r="62285" b="36406"/>
          <a:stretch/>
        </p:blipFill>
        <p:spPr>
          <a:xfrm rot="312203">
            <a:off x="3161320" y="1950241"/>
            <a:ext cx="2743199" cy="2461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7" t="33192" r="17428" b="21633"/>
          <a:stretch/>
        </p:blipFill>
        <p:spPr>
          <a:xfrm>
            <a:off x="6502496" y="1950242"/>
            <a:ext cx="2472888" cy="2461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1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2019-12-17T07:57:04Z</dcterms:modified>
</cp:coreProperties>
</file>