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8750" advClick="0">
        <p15:prstTrans prst="origami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8750" advClick="0">
        <p15:prstTrans prst="origami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8750" advClick="0">
        <p15:prstTrans prst="origami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8750" advClick="0">
        <p15:prstTrans prst="origami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8750" advClick="0">
        <p15:prstTrans prst="origami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8750" advClick="0">
        <p15:prstTrans prst="origami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8750" advClick="0">
        <p15:prstTrans prst="origami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8750" advClick="0">
        <p15:prstTrans prst="origami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8750" advClick="0">
        <p15:prstTrans prst="origami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8750" advClick="0">
        <p15:prstTrans prst="origami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8750" advClick="0">
        <p15:prstTrans prst="origami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8750" advClick="0">
        <p15:prstTrans prst="origami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38545" r="29857" b="25700"/>
          <a:stretch/>
        </p:blipFill>
        <p:spPr>
          <a:xfrm>
            <a:off x="2521131" y="2991394"/>
            <a:ext cx="3892732" cy="218149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818" y="2494320"/>
            <a:ext cx="5570361" cy="3778954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9658" y="71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8750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29149" r="12736" b="22244"/>
          <a:stretch/>
        </p:blipFill>
        <p:spPr>
          <a:xfrm>
            <a:off x="327378" y="2103120"/>
            <a:ext cx="3300146" cy="27432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2" y="1972074"/>
            <a:ext cx="3516382" cy="3544683"/>
          </a:xfrm>
          <a:prstGeom prst="rect">
            <a:avLst/>
          </a:prstGeom>
          <a:effectLst/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24413" r="48268" b="24015"/>
          <a:stretch/>
        </p:blipFill>
        <p:spPr>
          <a:xfrm>
            <a:off x="5165661" y="2059821"/>
            <a:ext cx="3090833" cy="278649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38" y="1749499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8750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781059" y="4971458"/>
            <a:ext cx="2673705" cy="74354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密大腿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8" r="47500" b="14077"/>
          <a:stretch/>
        </p:blipFill>
        <p:spPr>
          <a:xfrm>
            <a:off x="0" y="1707911"/>
            <a:ext cx="4235824" cy="296865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 r="57647" b="40381"/>
          <a:stretch/>
        </p:blipFill>
        <p:spPr>
          <a:xfrm>
            <a:off x="4799209" y="1746678"/>
            <a:ext cx="3872753" cy="2891118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5499847" y="4971458"/>
            <a:ext cx="1842247" cy="743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</a:rPr>
              <a:t>動一動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8750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21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8750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</TotalTime>
  <Words>17</Words>
  <Application>Microsoft Office PowerPoint</Application>
  <PresentationFormat>如螢幕大小 (4:3)</PresentationFormat>
  <Paragraphs>6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24</cp:revision>
  <dcterms:created xsi:type="dcterms:W3CDTF">2017-11-27T07:14:05Z</dcterms:created>
  <dcterms:modified xsi:type="dcterms:W3CDTF">2019-12-17T07:56:58Z</dcterms:modified>
</cp:coreProperties>
</file>