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7" y="2719493"/>
            <a:ext cx="3317964" cy="23310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1" y="2292349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89252" y="989874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2" y="1945189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15" y="1305178"/>
            <a:ext cx="3446343" cy="3767258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58" y="1818640"/>
            <a:ext cx="2815402" cy="24154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0" y="2182700"/>
            <a:ext cx="2864009" cy="25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93416" y="4618246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034102" y="4618246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86" y="1244246"/>
            <a:ext cx="2136236" cy="32341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46" y="2117833"/>
            <a:ext cx="2887375" cy="19266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3" y="2237207"/>
            <a:ext cx="2954438" cy="19713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90906" y="4958861"/>
            <a:ext cx="45719" cy="4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6590906" y="491314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13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2019-12-17T08:00:38Z</dcterms:modified>
</cp:coreProperties>
</file>