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8" t="23342" r="9811" b="26176"/>
          <a:stretch/>
        </p:blipFill>
        <p:spPr>
          <a:xfrm>
            <a:off x="2965270" y="2302512"/>
            <a:ext cx="3278776" cy="249500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822" y="2036435"/>
            <a:ext cx="5570361" cy="3778954"/>
          </a:xfrm>
          <a:prstGeom prst="rect">
            <a:avLst/>
          </a:prstGeom>
        </p:spPr>
      </p:pic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54092" y="3026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27674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t="16137" r="64255" b="29175"/>
          <a:stretch/>
        </p:blipFill>
        <p:spPr>
          <a:xfrm>
            <a:off x="1502229" y="2037805"/>
            <a:ext cx="2024743" cy="304274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98" y="1927752"/>
            <a:ext cx="3516382" cy="3544683"/>
          </a:xfrm>
          <a:prstGeom prst="rect">
            <a:avLst/>
          </a:prstGeom>
          <a:effectLst/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8" t="27034" r="-8936" b="23007"/>
          <a:stretch/>
        </p:blipFill>
        <p:spPr>
          <a:xfrm>
            <a:off x="5008614" y="2324737"/>
            <a:ext cx="3853164" cy="246888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080" y="1135449"/>
            <a:ext cx="5121446" cy="433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抖肩舞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自由發揮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密大腿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38118" r="46714" b="1070"/>
          <a:stretch/>
        </p:blipFill>
        <p:spPr>
          <a:xfrm>
            <a:off x="108444" y="822960"/>
            <a:ext cx="2991395" cy="371038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0" t="35335" r="34858" b="3425"/>
          <a:stretch/>
        </p:blipFill>
        <p:spPr>
          <a:xfrm>
            <a:off x="3383281" y="1289045"/>
            <a:ext cx="2826225" cy="3244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" t="24629" r="65857"/>
          <a:stretch/>
        </p:blipFill>
        <p:spPr>
          <a:xfrm>
            <a:off x="6484231" y="763543"/>
            <a:ext cx="2567054" cy="38292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8022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528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2019-12-17T07:57:00Z</dcterms:modified>
</cp:coreProperties>
</file>