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t="30839" r="38998" b="23122"/>
          <a:stretch/>
        </p:blipFill>
        <p:spPr>
          <a:xfrm>
            <a:off x="2061078" y="2625633"/>
            <a:ext cx="4532812" cy="280904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22" y="2140680"/>
            <a:ext cx="5570361" cy="3778954"/>
          </a:xfrm>
          <a:prstGeom prst="rect">
            <a:avLst/>
          </a:prstGeom>
        </p:spPr>
      </p:pic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 rot="327655">
            <a:off x="488066" y="1444284"/>
            <a:ext cx="3516382" cy="3544683"/>
            <a:chOff x="327378" y="1507583"/>
            <a:chExt cx="3516382" cy="3544683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3" t="30833" r="57927" b="30365"/>
            <a:stretch/>
          </p:blipFill>
          <p:spPr>
            <a:xfrm>
              <a:off x="734800" y="1761566"/>
              <a:ext cx="2895906" cy="2385508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78" y="1507583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 rot="21380537">
            <a:off x="4787738" y="1285008"/>
            <a:ext cx="3446343" cy="3767258"/>
            <a:chOff x="4787738" y="1285008"/>
            <a:chExt cx="3446343" cy="376725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0" t="6419" r="10907" b="-1587"/>
            <a:stretch/>
          </p:blipFill>
          <p:spPr>
            <a:xfrm>
              <a:off x="4881867" y="1784427"/>
              <a:ext cx="3038450" cy="2501152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738" y="1285008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抖肩舞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動一動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密大腿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5" t="42862" r="52881" b="18898"/>
          <a:stretch/>
        </p:blipFill>
        <p:spPr>
          <a:xfrm rot="20411695">
            <a:off x="214184" y="2090056"/>
            <a:ext cx="2389504" cy="1607289"/>
          </a:xfrm>
          <a:prstGeom prst="roundRect">
            <a:avLst>
              <a:gd name="adj" fmla="val 23926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35" r="36140"/>
          <a:stretch/>
        </p:blipFill>
        <p:spPr>
          <a:xfrm rot="316993">
            <a:off x="3343526" y="2090056"/>
            <a:ext cx="2378788" cy="16072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t="27627" r="9857" b="12640"/>
          <a:stretch/>
        </p:blipFill>
        <p:spPr>
          <a:xfrm rot="519992">
            <a:off x="6172305" y="2287726"/>
            <a:ext cx="2778931" cy="1367410"/>
          </a:xfrm>
          <a:prstGeom prst="rect">
            <a:avLst/>
          </a:prstGeom>
          <a:ln w="76200">
            <a:solidFill>
              <a:srgbClr val="FF0066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5833">
            <a:off x="1334130" y="1627693"/>
            <a:ext cx="5999060" cy="4002932"/>
          </a:xfrm>
          <a:prstGeom prst="ellipse">
            <a:avLst/>
          </a:prstGeom>
          <a:ln w="762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80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</TotalTime>
  <Words>20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2019-12-17T07:56:59Z</dcterms:modified>
</cp:coreProperties>
</file>