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4" y="2518619"/>
            <a:ext cx="3187338" cy="20872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1948104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explode.wav"/>
          </p:stSnd>
        </p:sndAc>
      </p:transition>
    </mc:Choice>
    <mc:Fallback>
      <p:transition spd="slow">
        <p:dissolv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1776549"/>
            <a:ext cx="2952206" cy="238513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1577328"/>
            <a:ext cx="3516382" cy="3497786"/>
          </a:xfrm>
          <a:prstGeom prst="rect">
            <a:avLst/>
          </a:prstGeom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92" y="1685109"/>
            <a:ext cx="3026268" cy="247657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45" y="1307856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73636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哈哈哈哈哈哈哈哈哈哈哈哈哈哈哈哈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我誰</a:t>
            </a:r>
            <a:r>
              <a:rPr lang="en-US" altLang="zh-TW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金雞讀立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0" y="1850159"/>
            <a:ext cx="2866361" cy="19126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11" y="1880595"/>
            <a:ext cx="2686769" cy="18821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90429" y="1857740"/>
            <a:ext cx="2585896" cy="19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5" y="1567557"/>
            <a:ext cx="6217921" cy="41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26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32</cp:revision>
  <dcterms:created xsi:type="dcterms:W3CDTF">2017-11-27T07:14:05Z</dcterms:created>
  <dcterms:modified xsi:type="dcterms:W3CDTF">2019-12-17T08:00:21Z</dcterms:modified>
</cp:coreProperties>
</file>