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15373" y="882953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490796"/>
              </a:avLst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103120"/>
            <a:ext cx="8987245" cy="410956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9" y="2677886"/>
            <a:ext cx="5212080" cy="23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810123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551" y="1587548"/>
            <a:ext cx="3446343" cy="3767258"/>
          </a:xfrm>
          <a:prstGeom prst="rect">
            <a:avLst/>
          </a:prstGeom>
          <a:effectLst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438" y="2051538"/>
            <a:ext cx="3002476" cy="23767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11305" r="8759" b="15928"/>
          <a:stretch/>
        </p:blipFill>
        <p:spPr>
          <a:xfrm>
            <a:off x="5355771" y="2051538"/>
            <a:ext cx="2808300" cy="237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943151" y="93327"/>
            <a:ext cx="5179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彩</a:t>
            </a:r>
            <a:endParaRPr lang="zh-TW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endParaRPr lang="zh-TW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哈哈哈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哈哈哈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哈哈哈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0" y="2246811"/>
            <a:ext cx="2481944" cy="21804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95" y="2232208"/>
            <a:ext cx="2681847" cy="21950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2210509"/>
            <a:ext cx="2769325" cy="22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97191" y="3284597"/>
            <a:ext cx="2272937" cy="43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16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</TotalTime>
  <Words>19</Words>
  <Application>Microsoft Office PowerPoint</Application>
  <PresentationFormat>如螢幕大小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2019-12-17T07:56:57Z</dcterms:modified>
</cp:coreProperties>
</file>