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2" y="2487706"/>
            <a:ext cx="3187338" cy="208724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0" y="1882790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1776549"/>
            <a:ext cx="2952206" cy="23851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進場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577328"/>
            <a:ext cx="3516382" cy="3497786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92" y="1685109"/>
            <a:ext cx="3026268" cy="24765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45" y="1307856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99801" y="29971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斗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7347985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5" y="1985554"/>
            <a:ext cx="2883186" cy="23910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9403" r="56001" b="19277"/>
          <a:stretch/>
        </p:blipFill>
        <p:spPr>
          <a:xfrm>
            <a:off x="6311235" y="1985554"/>
            <a:ext cx="2292659" cy="2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89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17</Words>
  <Application>Microsoft Office PowerPoint</Application>
  <PresentationFormat>如螢幕大小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2019-12-17T07:52:58Z</dcterms:modified>
</cp:coreProperties>
</file>