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83918" y="222068"/>
            <a:ext cx="6010106" cy="916577"/>
          </a:xfrm>
        </p:spPr>
        <p:txBody>
          <a:bodyPr rtlCol="0">
            <a:no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20353" y="1271450"/>
            <a:ext cx="3724108" cy="716281"/>
          </a:xfrm>
        </p:spPr>
        <p:txBody>
          <a:bodyPr rtlCol="0">
            <a:noAutofit/>
          </a:bodyPr>
          <a:lstStyle/>
          <a:p>
            <a:r>
              <a:rPr lang="zh-TW" altLang="en-US" sz="32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8" y="2300150"/>
            <a:ext cx="5396978" cy="38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6" y="202172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5287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6" y="202172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4257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0380" y="1693817"/>
            <a:ext cx="8460860" cy="47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55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文鼎甜妞體P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2019-09-17T07:50:08Z</dcterms:created>
  <dcterms:modified xsi:type="dcterms:W3CDTF">2019-10-01T07:53:16Z</dcterms:modified>
</cp:coreProperties>
</file>