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9"/>
  </p:notesMasterIdLst>
  <p:handoutMasterIdLst>
    <p:handoutMasterId r:id="rId10"/>
  </p:handoutMasterIdLst>
  <p:sldIdLst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69" d="100"/>
          <a:sy n="69" d="100"/>
        </p:scale>
        <p:origin x="1440" y="72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2019/10/1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1977" y="1600201"/>
            <a:ext cx="6248400" cy="2680127"/>
          </a:xfrm>
          <a:noFill/>
          <a:effectLst>
            <a:softEdge rad="31750"/>
          </a:effectLst>
        </p:spPr>
        <p:txBody>
          <a:bodyPr rtlCol="0" anchor="b">
            <a:noAutofit/>
          </a:bodyPr>
          <a:lstStyle>
            <a:lvl1pPr>
              <a:defRPr sz="4051"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1976" y="4344916"/>
            <a:ext cx="5638800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1">
                <a:solidFill>
                  <a:schemeClr val="bg1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25187" y="6356352"/>
            <a:ext cx="9144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5B82EDC-BC50-46A4-8625-4C270F5AE217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4587226" y="6356352"/>
            <a:ext cx="2981325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7716188" y="6356352"/>
            <a:ext cx="457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098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FFD5D2-9736-4A8F-99C4-57BAE63DE7D4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6616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01584" y="685800"/>
            <a:ext cx="1340994" cy="5486400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99272" y="685800"/>
            <a:ext cx="5887983" cy="5486400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8DFEE6-B163-40A9-804A-CE6334710B3D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1729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416D77-E759-4AB2-9EBA-84618CC9146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552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9272" y="1600201"/>
            <a:ext cx="6214072" cy="2654064"/>
          </a:xfrm>
        </p:spPr>
        <p:txBody>
          <a:bodyPr rtlCol="0" anchor="b">
            <a:normAutofit/>
          </a:bodyPr>
          <a:lstStyle>
            <a:lvl1pPr algn="l">
              <a:defRPr sz="4051" b="0" cap="none" baseline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9273" y="4259997"/>
            <a:ext cx="5449886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1">
                <a:solidFill>
                  <a:schemeClr val="tx2"/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3CF70FCC-A913-4B02-8748-7D83797E5DEB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491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95388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922520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 baseline="0"/>
            </a:lvl6pPr>
            <a:lvl7pPr>
              <a:defRPr sz="1350" baseline="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81FEDC-9C02-456C-94FD-1F5337755787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340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95388" y="2514707"/>
            <a:ext cx="3611880" cy="3657493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958434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958434" y="2514600"/>
            <a:ext cx="3615107" cy="365556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C4AA4B-1E47-405B-8F06-40636D4B48BA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4595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CA9EE3-1A9C-4526-9EB9-4C6DB920B78D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2167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38A3EC-AFE4-42B6-AC27-A2AF676BA74F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algn="r">
              <a:defRPr lang="en-US" smtClean="0"/>
            </a:lvl1pPr>
          </a:lstStyle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6617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98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 bwMode="white">
          <a:xfrm>
            <a:off x="1199271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 bwMode="white">
          <a:xfrm>
            <a:off x="1199271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925342" y="482600"/>
            <a:ext cx="4648200" cy="5689600"/>
          </a:xfrm>
        </p:spPr>
        <p:txBody>
          <a:bodyPr rtlCol="0">
            <a:normAutofit/>
          </a:bodyPr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FA9186-6C0C-4912-8308-CF8EBEB4EBF1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189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3828857" y="0"/>
            <a:ext cx="474468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lvl="0" algn="ctr" rtl="0"/>
            <a:endParaRPr lang="zh-TW" altLang="en-US" sz="1350" noProof="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2854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 bwMode="auto">
          <a:xfrm>
            <a:off x="3925342" y="482600"/>
            <a:ext cx="4533870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1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212854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19865D-3DEE-4762-928D-D415CDF42FAC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570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600200"/>
            <a:ext cx="7339012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3886200" y="6316092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4948239" y="6316092"/>
            <a:ext cx="2981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077201" y="6316092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262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983" rtl="0" eaLnBrk="1" latinLnBrk="0" hangingPunct="1">
        <a:lnSpc>
          <a:spcPct val="90000"/>
        </a:lnSpc>
        <a:spcBef>
          <a:spcPct val="0"/>
        </a:spcBef>
        <a:buNone/>
        <a:defRPr sz="27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85215" indent="-185215" algn="l" defTabSz="685983" rtl="0" eaLnBrk="1" latinLnBrk="0" hangingPunct="1">
        <a:lnSpc>
          <a:spcPct val="90000"/>
        </a:lnSpc>
        <a:spcBef>
          <a:spcPts val="1050"/>
        </a:spcBef>
        <a:buFont typeface="Euphemia" pitchFamily="34" charset="0"/>
        <a:buChar char="›"/>
        <a:defRPr sz="21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59609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8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734002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008395" indent="-185215" algn="l" defTabSz="685983" rtl="0" eaLnBrk="1" latinLnBrk="0" hangingPunct="1">
        <a:lnSpc>
          <a:spcPct val="90000"/>
        </a:lnSpc>
        <a:spcBef>
          <a:spcPts val="450"/>
        </a:spcBef>
        <a:buFont typeface="Arial" pitchFamily="34" charset="0"/>
        <a:buChar char="–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282788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55718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831574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105967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8036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2880" userDrawn="1">
          <p15:clr>
            <a:srgbClr val="F26B43"/>
          </p15:clr>
        </p15:guide>
        <p15:guide id="2" pos="755" userDrawn="1">
          <p15:clr>
            <a:srgbClr val="F26B43"/>
          </p15:clr>
        </p15:guide>
        <p15:guide id="3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83768" y="548680"/>
            <a:ext cx="6248400" cy="732980"/>
          </a:xfrm>
        </p:spPr>
        <p:txBody>
          <a:bodyPr rtlCol="0"/>
          <a:lstStyle/>
          <a:p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093368" y="1281660"/>
            <a:ext cx="5638800" cy="426531"/>
          </a:xfrm>
        </p:spPr>
        <p:txBody>
          <a:bodyPr rtlCol="0"/>
          <a:lstStyle/>
          <a:p>
            <a:r>
              <a:rPr lang="zh-TW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保護自己 尊重別人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996344"/>
            <a:ext cx="6444208" cy="4564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47664" y="620688"/>
            <a:ext cx="7339012" cy="1084982"/>
          </a:xfrm>
        </p:spPr>
        <p:txBody>
          <a:bodyPr>
            <a:noAutofit/>
          </a:bodyPr>
          <a:lstStyle/>
          <a:p>
            <a:r>
              <a:rPr lang="zh-TW" altLang="en-US" sz="80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</a:p>
        </p:txBody>
      </p:sp>
      <p:pic>
        <p:nvPicPr>
          <p:cNvPr id="5" name="內容版面配置區 4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062" y="1916832"/>
            <a:ext cx="3611562" cy="2840343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36096" y="2471175"/>
            <a:ext cx="2304256" cy="1821921"/>
          </a:xfrm>
        </p:spPr>
        <p:txBody>
          <a:bodyPr/>
          <a:lstStyle/>
          <a:p>
            <a:r>
              <a:rPr lang="zh-TW" altLang="en-US" dirty="0">
                <a:solidFill>
                  <a:schemeClr val="accent5">
                    <a:lumMod val="50000"/>
                  </a:schemeClr>
                </a:solidFill>
              </a:rPr>
              <a:t>個人資料要保密</a:t>
            </a:r>
          </a:p>
          <a:p>
            <a:r>
              <a:rPr lang="zh-TW" altLang="en-US" dirty="0">
                <a:solidFill>
                  <a:schemeClr val="accent5">
                    <a:lumMod val="50000"/>
                  </a:schemeClr>
                </a:solidFill>
              </a:rPr>
              <a:t>電腦不用要登出</a:t>
            </a:r>
          </a:p>
          <a:p>
            <a:r>
              <a:rPr lang="zh-TW" altLang="en-US" dirty="0">
                <a:solidFill>
                  <a:schemeClr val="accent5">
                    <a:lumMod val="50000"/>
                  </a:schemeClr>
                </a:solidFill>
              </a:rPr>
              <a:t>防毒軟體要更新</a:t>
            </a:r>
          </a:p>
          <a:p>
            <a:r>
              <a:rPr lang="zh-TW" altLang="en-US" dirty="0">
                <a:solidFill>
                  <a:schemeClr val="accent5">
                    <a:lumMod val="50000"/>
                  </a:schemeClr>
                </a:solidFill>
              </a:rPr>
              <a:t>智慧財產要尊重</a:t>
            </a:r>
          </a:p>
          <a:p>
            <a:endParaRPr lang="zh-TW" altLang="en-US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35684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47664" y="692696"/>
            <a:ext cx="7339012" cy="1084982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zh-TW" altLang="en-US" sz="80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</a:p>
        </p:txBody>
      </p:sp>
      <p:pic>
        <p:nvPicPr>
          <p:cNvPr id="5" name="內容版面配置區 4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062" y="1916832"/>
            <a:ext cx="3611562" cy="2840343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796136" y="2564904"/>
            <a:ext cx="2664296" cy="1712177"/>
          </a:xfrm>
        </p:spPr>
        <p:txBody>
          <a:bodyPr>
            <a:normAutofit/>
          </a:bodyPr>
          <a:lstStyle/>
          <a:p>
            <a:r>
              <a:rPr lang="zh-TW" altLang="en-US" dirty="0"/>
              <a:t>不當網站不瀏覽</a:t>
            </a:r>
          </a:p>
          <a:p>
            <a:r>
              <a:rPr lang="zh-TW" altLang="en-US" dirty="0"/>
              <a:t>電子郵件要過濾</a:t>
            </a:r>
          </a:p>
          <a:p>
            <a:r>
              <a:rPr lang="zh-TW" altLang="en-US" dirty="0"/>
              <a:t>可疑訊息需求證</a:t>
            </a:r>
          </a:p>
          <a:p>
            <a:r>
              <a:rPr lang="zh-TW" altLang="en-US" dirty="0"/>
              <a:t>網路沉迷傷身心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180543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63688" y="0"/>
            <a:ext cx="6986736" cy="2952327"/>
          </a:xfrm>
        </p:spPr>
        <p:txBody>
          <a:bodyPr>
            <a:noAutofit/>
          </a:bodyPr>
          <a:lstStyle/>
          <a:p>
            <a:r>
              <a:rPr lang="zh-TW" altLang="en-US" sz="80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網路資料保護</a:t>
            </a:r>
            <a:br>
              <a:rPr lang="zh-TW" altLang="en-US" sz="80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endParaRPr lang="zh-TW" altLang="en-US" sz="8000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95536" y="1844824"/>
            <a:ext cx="8528271" cy="4797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633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雪花設計範本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565554_TF03460579" id="{900D6CF4-CF60-4E48-97F2-37F0852683B7}" vid="{01D690EA-24F2-40F5-873C-58C6C059924D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iolet">
    <a:dk1>
      <a:sysClr val="windowText" lastClr="000000"/>
    </a:dk1>
    <a:lt1>
      <a:sysClr val="window" lastClr="FFFFFF"/>
    </a:lt1>
    <a:dk2>
      <a:srgbClr val="373545"/>
    </a:dk2>
    <a:lt2>
      <a:srgbClr val="DCD8DC"/>
    </a:lt2>
    <a:accent1>
      <a:srgbClr val="AD84C6"/>
    </a:accent1>
    <a:accent2>
      <a:srgbClr val="8784C7"/>
    </a:accent2>
    <a:accent3>
      <a:srgbClr val="5D739A"/>
    </a:accent3>
    <a:accent4>
      <a:srgbClr val="6997AF"/>
    </a:accent4>
    <a:accent5>
      <a:srgbClr val="84ACB6"/>
    </a:accent5>
    <a:accent6>
      <a:srgbClr val="6F8183"/>
    </a:accent6>
    <a:hlink>
      <a:srgbClr val="69A020"/>
    </a:hlink>
    <a:folHlink>
      <a:srgbClr val="8C8C8C"/>
    </a:folHlink>
  </a:clrScheme>
</a:themeOverride>
</file>

<file path=ppt/theme/themeOverride2.xml><?xml version="1.0" encoding="utf-8"?>
<a:themeOverride xmlns:a="http://schemas.openxmlformats.org/drawingml/2006/main">
  <a:clrScheme name="Violet">
    <a:dk1>
      <a:sysClr val="windowText" lastClr="000000"/>
    </a:dk1>
    <a:lt1>
      <a:sysClr val="window" lastClr="FFFFFF"/>
    </a:lt1>
    <a:dk2>
      <a:srgbClr val="373545"/>
    </a:dk2>
    <a:lt2>
      <a:srgbClr val="DCD8DC"/>
    </a:lt2>
    <a:accent1>
      <a:srgbClr val="AD84C6"/>
    </a:accent1>
    <a:accent2>
      <a:srgbClr val="8784C7"/>
    </a:accent2>
    <a:accent3>
      <a:srgbClr val="5D739A"/>
    </a:accent3>
    <a:accent4>
      <a:srgbClr val="6997AF"/>
    </a:accent4>
    <a:accent5>
      <a:srgbClr val="84ACB6"/>
    </a:accent5>
    <a:accent6>
      <a:srgbClr val="6F8183"/>
    </a:accent6>
    <a:hlink>
      <a:srgbClr val="69A020"/>
    </a:hlink>
    <a:folHlink>
      <a:srgbClr val="8C8C8C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915ED37-D514-41C3-9B3C-B262145D17B7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40262f94-9f35-4ac3-9a90-690165a166b7"/>
    <ds:schemaRef ds:uri="a4f35948-e619-41b3-aa29-22878b09cfd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Euphemia</vt:lpstr>
      <vt:lpstr>Microsoft JhengHei UI</vt:lpstr>
      <vt:lpstr>文鼎甜妞體P</vt:lpstr>
      <vt:lpstr>新細明體</vt:lpstr>
      <vt:lpstr>Arial</vt:lpstr>
      <vt:lpstr>Century Gothic</vt:lpstr>
      <vt:lpstr>雪花設計範本</vt:lpstr>
      <vt:lpstr>資訊安全防身術</vt:lpstr>
      <vt:lpstr>資訊安全防身術</vt:lpstr>
      <vt:lpstr>資訊安全防身術</vt:lpstr>
      <vt:lpstr>網路資料保護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9</cp:revision>
  <dcterms:created xsi:type="dcterms:W3CDTF">2019-09-17T07:53:18Z</dcterms:created>
  <dcterms:modified xsi:type="dcterms:W3CDTF">2019-10-01T07:57:21Z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