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72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2019/10/1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167673" y="2575408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51418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2" y="4664179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8575623" y="6542"/>
            <a:ext cx="509347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7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140" y="854146"/>
            <a:ext cx="1411106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286241" y="4544219"/>
            <a:ext cx="1404951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876300" y="5011047"/>
            <a:ext cx="1122760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16478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183502" y="4572471"/>
            <a:ext cx="1387874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3031996" y="5351894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899456" y="2684219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6875516" y="4138361"/>
            <a:ext cx="2267293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2263258"/>
          </a:xfrm>
        </p:spPr>
        <p:txBody>
          <a:bodyPr rtlCol="0" anchor="b">
            <a:normAutofit/>
          </a:bodyPr>
          <a:lstStyle>
            <a:lvl1pPr algn="ctr">
              <a:defRPr sz="49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592667"/>
            <a:ext cx="1971675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592667"/>
            <a:ext cx="5800725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485900"/>
            <a:ext cx="6858001" cy="2933700"/>
          </a:xfrm>
        </p:spPr>
        <p:txBody>
          <a:bodyPr rtlCol="0" anchor="b">
            <a:normAutofit/>
          </a:bodyPr>
          <a:lstStyle>
            <a:lvl1pPr algn="l">
              <a:defRPr sz="39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6482633" y="3888585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94" y="4572001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8171259" y="1248597"/>
            <a:ext cx="941097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6815590" y="2736977"/>
            <a:ext cx="679655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7885509" y="2438401"/>
            <a:ext cx="1113762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5991045" y="2988646"/>
            <a:ext cx="1829681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1" y="5181601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191" y="3799402"/>
            <a:ext cx="3289808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276934" y="506292"/>
            <a:ext cx="669674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8675798" y="452755"/>
            <a:ext cx="408172" cy="350313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17578" y="3048994"/>
            <a:ext cx="291131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7"/>
            <a:ext cx="4543914" cy="3507549"/>
          </a:xfrm>
        </p:spPr>
        <p:txBody>
          <a:bodyPr rtlCol="0" anchor="ctr">
            <a:normAutofit/>
          </a:bodyPr>
          <a:lstStyle>
            <a:lvl1pPr algn="ctr">
              <a:defRPr sz="45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6571059" y="55215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1" y="5652179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0311" y="5865036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8735766" y="947577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8481696" y="6212029"/>
            <a:ext cx="656603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1831" y="2873890"/>
            <a:ext cx="447921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04629" y="-13010"/>
            <a:ext cx="1037180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8357436" y="105148"/>
            <a:ext cx="506303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8086999" y="2958793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789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485901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141809" y="66019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517511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5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3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94435" y="-1245769"/>
            <a:ext cx="7020314" cy="2263258"/>
          </a:xfrm>
        </p:spPr>
        <p:txBody>
          <a:bodyPr rtlCol="0"/>
          <a:lstStyle/>
          <a:p>
            <a:r>
              <a:rPr lang="zh-TW" altLang="en-US" dirty="0">
                <a:sym typeface="Microsoft JhengHei UI" panose="020B0604030504040204" pitchFamily="34" charset="-120"/>
              </a:rPr>
              <a:t/>
            </a:r>
            <a:br>
              <a:rPr lang="zh-TW" altLang="en-US" dirty="0">
                <a:sym typeface="Microsoft JhengHei UI" panose="020B0604030504040204" pitchFamily="34" charset="-120"/>
              </a:rPr>
            </a:br>
            <a:r>
              <a:rPr lang="zh-TW" altLang="en-US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  <a:sym typeface="Microsoft JhengHei UI" panose="020B0604030504040204" pitchFamily="34" charset="-120"/>
              </a:rPr>
              <a:t>資訊安全防身術</a:t>
            </a:r>
            <a:endParaRPr lang="zh-TW" altLang="en-US" dirty="0">
              <a:solidFill>
                <a:srgbClr val="7030A0"/>
              </a:solidFill>
              <a:latin typeface="文鼎空疊圓" panose="020B0609010101010101" pitchFamily="49" charset="-120"/>
              <a:ea typeface="文鼎空疊圓" panose="020B0609010101010101" pitchFamily="49" charset="-120"/>
              <a:sym typeface="Microsoft JhengHei UI" panose="020B0604030504040204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010966" y="1017489"/>
            <a:ext cx="5187252" cy="1833825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sym typeface="Microsoft JhengHei UI" panose="020B0604030504040204" pitchFamily="34" charset="-120"/>
              </a:rPr>
              <a:t>保護自己 尊重別人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900" y="1934401"/>
            <a:ext cx="5283991" cy="3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4100" y="353626"/>
            <a:ext cx="6850298" cy="1233424"/>
          </a:xfrm>
        </p:spPr>
        <p:txBody>
          <a:bodyPr>
            <a:normAutofit/>
          </a:bodyPr>
          <a:lstStyle/>
          <a:p>
            <a:r>
              <a:rPr lang="zh-TW" altLang="en-US" sz="495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</a:t>
            </a:r>
            <a:endParaRPr lang="zh-TW" altLang="en-US" sz="495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" t="-655" r="-312" b="655"/>
          <a:stretch/>
        </p:blipFill>
        <p:spPr>
          <a:xfrm>
            <a:off x="287708" y="1967400"/>
            <a:ext cx="4206142" cy="398926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4764" y="2734056"/>
            <a:ext cx="3360420" cy="4123944"/>
          </a:xfrm>
        </p:spPr>
        <p:txBody>
          <a:bodyPr/>
          <a:lstStyle/>
          <a:p>
            <a:r>
              <a:rPr lang="zh-TW" altLang="en-US" sz="2400" dirty="0">
                <a:solidFill>
                  <a:srgbClr val="00B050"/>
                </a:solidFill>
              </a:rPr>
              <a:t>個人資料要保密</a:t>
            </a:r>
          </a:p>
          <a:p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</a:rPr>
              <a:t>電腦不用要登出</a:t>
            </a:r>
          </a:p>
          <a:p>
            <a:r>
              <a:rPr lang="zh-TW" altLang="en-US" sz="2400" dirty="0">
                <a:solidFill>
                  <a:srgbClr val="FFC000"/>
                </a:solidFill>
              </a:rPr>
              <a:t>防毒軟體要更新</a:t>
            </a:r>
          </a:p>
          <a:p>
            <a:r>
              <a:rPr lang="zh-TW" altLang="en-US" sz="2400" dirty="0">
                <a:solidFill>
                  <a:srgbClr val="FF0000"/>
                </a:solidFill>
              </a:rPr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626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1700" y="-339101"/>
            <a:ext cx="6850298" cy="1233424"/>
          </a:xfrm>
        </p:spPr>
        <p:txBody>
          <a:bodyPr>
            <a:normAutofit/>
          </a:bodyPr>
          <a:lstStyle/>
          <a:p>
            <a:r>
              <a:rPr lang="zh-TW" altLang="en-US" sz="495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71" y="1954338"/>
            <a:ext cx="4206142" cy="398926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54947" y="2342170"/>
            <a:ext cx="3360420" cy="4123944"/>
          </a:xfrm>
        </p:spPr>
        <p:txBody>
          <a:bodyPr/>
          <a:lstStyle/>
          <a:p>
            <a:endParaRPr lang="zh-TW" altLang="en-US" sz="2400" dirty="0">
              <a:solidFill>
                <a:srgbClr val="FF0000"/>
              </a:solidFill>
            </a:endParaRPr>
          </a:p>
          <a:p>
            <a:r>
              <a:rPr lang="zh-TW" altLang="en-US" sz="2400" dirty="0">
                <a:solidFill>
                  <a:srgbClr val="FFC000"/>
                </a:solidFill>
              </a:rPr>
              <a:t>不當網站不瀏覽</a:t>
            </a:r>
          </a:p>
          <a:p>
            <a:r>
              <a:rPr lang="zh-TW" altLang="en-US" sz="2400" dirty="0">
                <a:solidFill>
                  <a:srgbClr val="00B050"/>
                </a:solidFill>
              </a:rPr>
              <a:t>電子郵件要過濾</a:t>
            </a:r>
          </a:p>
          <a:p>
            <a:r>
              <a:rPr lang="zh-TW" altLang="en-US" sz="2400" dirty="0">
                <a:solidFill>
                  <a:srgbClr val="00B0F0"/>
                </a:solidFill>
              </a:rPr>
              <a:t>可疑訊息需求證</a:t>
            </a:r>
          </a:p>
          <a:p>
            <a:r>
              <a:rPr lang="zh-TW" altLang="en-US" sz="2400" dirty="0">
                <a:solidFill>
                  <a:srgbClr val="FF0000"/>
                </a:solidFill>
              </a:rPr>
              <a:t>網路沉迷傷身心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299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4291" y="-152400"/>
            <a:ext cx="6850298" cy="123342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7030A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02262" y="1366405"/>
            <a:ext cx="7495309" cy="421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32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43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Mingliu</vt:lpstr>
      <vt:lpstr>文鼎空疊圓</vt:lpstr>
      <vt:lpstr>文鼎超圓</vt:lpstr>
      <vt:lpstr>Arial</vt:lpstr>
      <vt:lpstr>返校 16x9</vt:lpstr>
      <vt:lpstr> 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學生們，歡迎！</dc:title>
  <dc:creator>Windows 使用者</dc:creator>
  <cp:lastModifiedBy>Windows 使用者</cp:lastModifiedBy>
  <cp:revision>8</cp:revision>
  <dcterms:created xsi:type="dcterms:W3CDTF">2019-09-17T07:55:40Z</dcterms:created>
  <dcterms:modified xsi:type="dcterms:W3CDTF">2019-10-01T07:55:24Z</dcterms:modified>
</cp:coreProperties>
</file>