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76197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8441F7F0-D4C1-4AED-9298-3196B199C1A5}" type="datetimeFigureOut">
              <a:rPr lang="en-US" altLang="zh-TW" smtClean="0"/>
              <a:t>10/1/2019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525639AE-68CA-4D30-A1A0-938E9270D069}" type="slidenum">
              <a:rPr lang="zh-TW" smtClean="0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683097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E61001BF-1343-4B3D-9CB9-ED2AC4733D1C}" type="datetimeFigureOut">
              <a:t>2019/10/1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A1185F71-770B-4752-8E12-005825E685FF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98691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38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230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496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2935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5928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637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096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987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237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066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6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739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t>2019/10/1</a:t>
            </a:fld>
            <a:endParaRPr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25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t>2019/10/1</a:t>
            </a:fld>
            <a:endParaRPr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85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t>2019/10/1</a:t>
            </a:fld>
            <a:endParaRPr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226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t>2019/10/1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77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B3D8-5ADB-4A32-BF23-A92F8A52B91A}" type="datetimeFigureOut">
              <a:rPr lang="zh-TW" altLang="en-US" smtClean="0"/>
              <a:t>2019/10/1</a:t>
            </a:fld>
            <a:endParaRPr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26C7-C0F2-47B8-A1D5-ED66318EE92E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08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microsoft.com/office/2007/relationships/hdphoto" Target="../media/hdphoto3.wdp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microsoft.com/office/2007/relationships/hdphoto" Target="../media/hdphoto2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C4B3D8-5ADB-4A32-BF23-A92F8A52B91A}" type="datetimeFigureOut">
              <a:rPr lang="zh-TW" altLang="en-US" smtClean="0"/>
              <a:pPr/>
              <a:t>2019/10/1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EE26C7-C0F2-47B8-A1D5-ED66318EE92E}" type="slidenum">
              <a:rPr lang="en-US" altLang="zh-TW" smtClean="0"/>
              <a:pPr/>
              <a:t>‹#›</a:t>
            </a:fld>
            <a:endParaRPr lang="zh-TW" altLang="en-US"/>
          </a:p>
        </p:txBody>
      </p:sp>
      <p:sp>
        <p:nvSpPr>
          <p:cNvPr id="7" name="手繪多邊形 6"/>
          <p:cNvSpPr/>
          <p:nvPr userDrawn="1"/>
        </p:nvSpPr>
        <p:spPr bwMode="white">
          <a:xfrm rot="5188121">
            <a:off x="7431329" y="5073998"/>
            <a:ext cx="2155040" cy="1357365"/>
          </a:xfrm>
          <a:custGeom>
            <a:avLst/>
            <a:gdLst>
              <a:gd name="connsiteX0" fmla="*/ 2980 w 2155040"/>
              <a:gd name="connsiteY0" fmla="*/ 591891 h 1799604"/>
              <a:gd name="connsiteX1" fmla="*/ 264327 w 2155040"/>
              <a:gd name="connsiteY1" fmla="*/ 174767 h 1799604"/>
              <a:gd name="connsiteX2" fmla="*/ 167153 w 2155040"/>
              <a:gd name="connsiteY2" fmla="*/ 15546 h 1799604"/>
              <a:gd name="connsiteX3" fmla="*/ 163079 w 2155040"/>
              <a:gd name="connsiteY3" fmla="*/ 0 h 1799604"/>
              <a:gd name="connsiteX4" fmla="*/ 2155040 w 2155040"/>
              <a:gd name="connsiteY4" fmla="*/ 122926 h 1799604"/>
              <a:gd name="connsiteX5" fmla="*/ 2155040 w 2155040"/>
              <a:gd name="connsiteY5" fmla="*/ 1389474 h 1799604"/>
              <a:gd name="connsiteX6" fmla="*/ 2154712 w 2155040"/>
              <a:gd name="connsiteY6" fmla="*/ 1394798 h 1799604"/>
              <a:gd name="connsiteX7" fmla="*/ 2126657 w 2155040"/>
              <a:gd name="connsiteY7" fmla="*/ 1493853 h 1799604"/>
              <a:gd name="connsiteX8" fmla="*/ 1093797 w 2155040"/>
              <a:gd name="connsiteY8" fmla="*/ 1200294 h 1799604"/>
              <a:gd name="connsiteX9" fmla="*/ 2980 w 2155040"/>
              <a:gd name="connsiteY9" fmla="*/ 591891 h 1799604"/>
              <a:gd name="connsiteX0" fmla="*/ 2980 w 2212139"/>
              <a:gd name="connsiteY0" fmla="*/ 591891 h 1799604"/>
              <a:gd name="connsiteX1" fmla="*/ 264327 w 2212139"/>
              <a:gd name="connsiteY1" fmla="*/ 174767 h 1799604"/>
              <a:gd name="connsiteX2" fmla="*/ 167153 w 2212139"/>
              <a:gd name="connsiteY2" fmla="*/ 15546 h 1799604"/>
              <a:gd name="connsiteX3" fmla="*/ 163079 w 2212139"/>
              <a:gd name="connsiteY3" fmla="*/ 0 h 1799604"/>
              <a:gd name="connsiteX4" fmla="*/ 2155040 w 2212139"/>
              <a:gd name="connsiteY4" fmla="*/ 122926 h 1799604"/>
              <a:gd name="connsiteX5" fmla="*/ 2155040 w 2212139"/>
              <a:gd name="connsiteY5" fmla="*/ 1389474 h 1799604"/>
              <a:gd name="connsiteX6" fmla="*/ 2126657 w 2212139"/>
              <a:gd name="connsiteY6" fmla="*/ 1493853 h 1799604"/>
              <a:gd name="connsiteX7" fmla="*/ 1093797 w 2212139"/>
              <a:gd name="connsiteY7" fmla="*/ 1200294 h 1799604"/>
              <a:gd name="connsiteX8" fmla="*/ 2980 w 2212139"/>
              <a:gd name="connsiteY8" fmla="*/ 591891 h 1799604"/>
              <a:gd name="connsiteX0" fmla="*/ 2980 w 2155040"/>
              <a:gd name="connsiteY0" fmla="*/ 591891 h 1799604"/>
              <a:gd name="connsiteX1" fmla="*/ 264327 w 2155040"/>
              <a:gd name="connsiteY1" fmla="*/ 174767 h 1799604"/>
              <a:gd name="connsiteX2" fmla="*/ 167153 w 2155040"/>
              <a:gd name="connsiteY2" fmla="*/ 15546 h 1799604"/>
              <a:gd name="connsiteX3" fmla="*/ 163079 w 2155040"/>
              <a:gd name="connsiteY3" fmla="*/ 0 h 1799604"/>
              <a:gd name="connsiteX4" fmla="*/ 2155040 w 2155040"/>
              <a:gd name="connsiteY4" fmla="*/ 122926 h 1799604"/>
              <a:gd name="connsiteX5" fmla="*/ 2126657 w 2155040"/>
              <a:gd name="connsiteY5" fmla="*/ 1493853 h 1799604"/>
              <a:gd name="connsiteX6" fmla="*/ 1093797 w 2155040"/>
              <a:gd name="connsiteY6" fmla="*/ 1200294 h 1799604"/>
              <a:gd name="connsiteX7" fmla="*/ 2980 w 2155040"/>
              <a:gd name="connsiteY7" fmla="*/ 591891 h 1799604"/>
              <a:gd name="connsiteX0" fmla="*/ 2980 w 2155040"/>
              <a:gd name="connsiteY0" fmla="*/ 591891 h 1809820"/>
              <a:gd name="connsiteX1" fmla="*/ 264327 w 2155040"/>
              <a:gd name="connsiteY1" fmla="*/ 174767 h 1809820"/>
              <a:gd name="connsiteX2" fmla="*/ 167153 w 2155040"/>
              <a:gd name="connsiteY2" fmla="*/ 15546 h 1809820"/>
              <a:gd name="connsiteX3" fmla="*/ 163079 w 2155040"/>
              <a:gd name="connsiteY3" fmla="*/ 0 h 1809820"/>
              <a:gd name="connsiteX4" fmla="*/ 2155040 w 2155040"/>
              <a:gd name="connsiteY4" fmla="*/ 122926 h 1809820"/>
              <a:gd name="connsiteX5" fmla="*/ 2087456 w 2155040"/>
              <a:gd name="connsiteY5" fmla="*/ 1510520 h 1809820"/>
              <a:gd name="connsiteX6" fmla="*/ 1093797 w 2155040"/>
              <a:gd name="connsiteY6" fmla="*/ 1200294 h 1809820"/>
              <a:gd name="connsiteX7" fmla="*/ 2980 w 2155040"/>
              <a:gd name="connsiteY7" fmla="*/ 591891 h 1809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5040" h="1809820">
                <a:moveTo>
                  <a:pt x="2980" y="591891"/>
                </a:moveTo>
                <a:cubicBezTo>
                  <a:pt x="18927" y="429188"/>
                  <a:pt x="99680" y="276305"/>
                  <a:pt x="264327" y="174767"/>
                </a:cubicBezTo>
                <a:cubicBezTo>
                  <a:pt x="218534" y="121629"/>
                  <a:pt x="186774" y="68269"/>
                  <a:pt x="167153" y="15546"/>
                </a:cubicBezTo>
                <a:lnTo>
                  <a:pt x="163079" y="0"/>
                </a:lnTo>
                <a:lnTo>
                  <a:pt x="2155040" y="122926"/>
                </a:lnTo>
                <a:lnTo>
                  <a:pt x="2087456" y="1510520"/>
                </a:lnTo>
                <a:cubicBezTo>
                  <a:pt x="1888251" y="1977649"/>
                  <a:pt x="913558" y="1915442"/>
                  <a:pt x="1093797" y="1200294"/>
                </a:cubicBezTo>
                <a:cubicBezTo>
                  <a:pt x="490546" y="1656501"/>
                  <a:pt x="-44862" y="1080001"/>
                  <a:pt x="2980" y="5918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 sz="1350"/>
          </a:p>
        </p:txBody>
      </p:sp>
      <p:sp>
        <p:nvSpPr>
          <p:cNvPr id="8" name="手繪多邊形 7"/>
          <p:cNvSpPr>
            <a:spLocks/>
          </p:cNvSpPr>
          <p:nvPr userDrawn="1"/>
        </p:nvSpPr>
        <p:spPr bwMode="auto">
          <a:xfrm>
            <a:off x="8877065" y="5539859"/>
            <a:ext cx="168078" cy="1105063"/>
          </a:xfrm>
          <a:custGeom>
            <a:avLst/>
            <a:gdLst>
              <a:gd name="T0" fmla="*/ 37 w 72"/>
              <a:gd name="T1" fmla="*/ 128 h 353"/>
              <a:gd name="T2" fmla="*/ 36 w 72"/>
              <a:gd name="T3" fmla="*/ 128 h 353"/>
              <a:gd name="T4" fmla="*/ 37 w 72"/>
              <a:gd name="T5" fmla="*/ 101 h 353"/>
              <a:gd name="T6" fmla="*/ 62 w 72"/>
              <a:gd name="T7" fmla="*/ 81 h 353"/>
              <a:gd name="T8" fmla="*/ 35 w 72"/>
              <a:gd name="T9" fmla="*/ 63 h 353"/>
              <a:gd name="T10" fmla="*/ 33 w 72"/>
              <a:gd name="T11" fmla="*/ 36 h 353"/>
              <a:gd name="T12" fmla="*/ 47 w 72"/>
              <a:gd name="T13" fmla="*/ 16 h 353"/>
              <a:gd name="T14" fmla="*/ 24 w 72"/>
              <a:gd name="T15" fmla="*/ 2 h 353"/>
              <a:gd name="T16" fmla="*/ 5 w 72"/>
              <a:gd name="T17" fmla="*/ 22 h 353"/>
              <a:gd name="T18" fmla="*/ 26 w 72"/>
              <a:gd name="T19" fmla="*/ 37 h 353"/>
              <a:gd name="T20" fmla="*/ 28 w 72"/>
              <a:gd name="T21" fmla="*/ 63 h 353"/>
              <a:gd name="T22" fmla="*/ 6 w 72"/>
              <a:gd name="T23" fmla="*/ 82 h 353"/>
              <a:gd name="T24" fmla="*/ 30 w 72"/>
              <a:gd name="T25" fmla="*/ 101 h 353"/>
              <a:gd name="T26" fmla="*/ 29 w 72"/>
              <a:gd name="T27" fmla="*/ 128 h 353"/>
              <a:gd name="T28" fmla="*/ 0 w 72"/>
              <a:gd name="T29" fmla="*/ 148 h 353"/>
              <a:gd name="T30" fmla="*/ 27 w 72"/>
              <a:gd name="T31" fmla="*/ 170 h 353"/>
              <a:gd name="T32" fmla="*/ 6 w 72"/>
              <a:gd name="T33" fmla="*/ 352 h 353"/>
              <a:gd name="T34" fmla="*/ 13 w 72"/>
              <a:gd name="T35" fmla="*/ 353 h 353"/>
              <a:gd name="T36" fmla="*/ 34 w 72"/>
              <a:gd name="T37" fmla="*/ 171 h 353"/>
              <a:gd name="T38" fmla="*/ 35 w 72"/>
              <a:gd name="T39" fmla="*/ 171 h 353"/>
              <a:gd name="T40" fmla="*/ 71 w 72"/>
              <a:gd name="T41" fmla="*/ 152 h 353"/>
              <a:gd name="T42" fmla="*/ 37 w 72"/>
              <a:gd name="T43" fmla="*/ 128 h 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2" h="353">
                <a:moveTo>
                  <a:pt x="37" y="128"/>
                </a:moveTo>
                <a:cubicBezTo>
                  <a:pt x="37" y="128"/>
                  <a:pt x="36" y="128"/>
                  <a:pt x="36" y="128"/>
                </a:cubicBezTo>
                <a:cubicBezTo>
                  <a:pt x="36" y="119"/>
                  <a:pt x="37" y="110"/>
                  <a:pt x="37" y="101"/>
                </a:cubicBezTo>
                <a:cubicBezTo>
                  <a:pt x="51" y="100"/>
                  <a:pt x="62" y="91"/>
                  <a:pt x="62" y="81"/>
                </a:cubicBezTo>
                <a:cubicBezTo>
                  <a:pt x="61" y="71"/>
                  <a:pt x="50" y="63"/>
                  <a:pt x="35" y="63"/>
                </a:cubicBezTo>
                <a:cubicBezTo>
                  <a:pt x="35" y="54"/>
                  <a:pt x="34" y="45"/>
                  <a:pt x="33" y="36"/>
                </a:cubicBezTo>
                <a:cubicBezTo>
                  <a:pt x="42" y="33"/>
                  <a:pt x="48" y="25"/>
                  <a:pt x="47" y="16"/>
                </a:cubicBezTo>
                <a:cubicBezTo>
                  <a:pt x="46" y="7"/>
                  <a:pt x="35" y="0"/>
                  <a:pt x="24" y="2"/>
                </a:cubicBezTo>
                <a:cubicBezTo>
                  <a:pt x="12" y="3"/>
                  <a:pt x="4" y="12"/>
                  <a:pt x="5" y="22"/>
                </a:cubicBezTo>
                <a:cubicBezTo>
                  <a:pt x="6" y="31"/>
                  <a:pt x="15" y="38"/>
                  <a:pt x="26" y="37"/>
                </a:cubicBezTo>
                <a:cubicBezTo>
                  <a:pt x="27" y="46"/>
                  <a:pt x="28" y="55"/>
                  <a:pt x="28" y="63"/>
                </a:cubicBezTo>
                <a:cubicBezTo>
                  <a:pt x="15" y="65"/>
                  <a:pt x="5" y="73"/>
                  <a:pt x="6" y="82"/>
                </a:cubicBezTo>
                <a:cubicBezTo>
                  <a:pt x="6" y="92"/>
                  <a:pt x="16" y="100"/>
                  <a:pt x="30" y="101"/>
                </a:cubicBezTo>
                <a:cubicBezTo>
                  <a:pt x="30" y="110"/>
                  <a:pt x="30" y="119"/>
                  <a:pt x="29" y="128"/>
                </a:cubicBezTo>
                <a:cubicBezTo>
                  <a:pt x="13" y="130"/>
                  <a:pt x="1" y="137"/>
                  <a:pt x="0" y="148"/>
                </a:cubicBezTo>
                <a:cubicBezTo>
                  <a:pt x="0" y="158"/>
                  <a:pt x="11" y="167"/>
                  <a:pt x="27" y="170"/>
                </a:cubicBezTo>
                <a:cubicBezTo>
                  <a:pt x="22" y="230"/>
                  <a:pt x="12" y="291"/>
                  <a:pt x="6" y="352"/>
                </a:cubicBezTo>
                <a:cubicBezTo>
                  <a:pt x="13" y="353"/>
                  <a:pt x="13" y="353"/>
                  <a:pt x="13" y="353"/>
                </a:cubicBezTo>
                <a:cubicBezTo>
                  <a:pt x="18" y="292"/>
                  <a:pt x="29" y="231"/>
                  <a:pt x="34" y="171"/>
                </a:cubicBezTo>
                <a:cubicBezTo>
                  <a:pt x="34" y="171"/>
                  <a:pt x="34" y="171"/>
                  <a:pt x="35" y="171"/>
                </a:cubicBezTo>
                <a:cubicBezTo>
                  <a:pt x="54" y="172"/>
                  <a:pt x="71" y="163"/>
                  <a:pt x="71" y="152"/>
                </a:cubicBezTo>
                <a:cubicBezTo>
                  <a:pt x="72" y="140"/>
                  <a:pt x="57" y="130"/>
                  <a:pt x="37" y="12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TW" altLang="en-US" sz="1350"/>
          </a:p>
        </p:txBody>
      </p:sp>
      <p:sp>
        <p:nvSpPr>
          <p:cNvPr id="9" name="手繪多邊形 8"/>
          <p:cNvSpPr/>
          <p:nvPr userDrawn="1"/>
        </p:nvSpPr>
        <p:spPr>
          <a:xfrm>
            <a:off x="8681979" y="5545739"/>
            <a:ext cx="68434" cy="1007461"/>
          </a:xfrm>
          <a:custGeom>
            <a:avLst/>
            <a:gdLst>
              <a:gd name="connsiteX0" fmla="*/ 123265 w 324971"/>
              <a:gd name="connsiteY0" fmla="*/ 0 h 2459692"/>
              <a:gd name="connsiteX1" fmla="*/ 162486 w 324971"/>
              <a:gd name="connsiteY1" fmla="*/ 1731309 h 2459692"/>
              <a:gd name="connsiteX2" fmla="*/ 0 w 324971"/>
              <a:gd name="connsiteY2" fmla="*/ 1585633 h 2459692"/>
              <a:gd name="connsiteX3" fmla="*/ 145677 w 324971"/>
              <a:gd name="connsiteY3" fmla="*/ 1776133 h 2459692"/>
              <a:gd name="connsiteX4" fmla="*/ 196103 w 324971"/>
              <a:gd name="connsiteY4" fmla="*/ 2459692 h 2459692"/>
              <a:gd name="connsiteX5" fmla="*/ 252133 w 324971"/>
              <a:gd name="connsiteY5" fmla="*/ 2448486 h 2459692"/>
              <a:gd name="connsiteX6" fmla="*/ 184897 w 324971"/>
              <a:gd name="connsiteY6" fmla="*/ 1753721 h 2459692"/>
              <a:gd name="connsiteX7" fmla="*/ 324971 w 324971"/>
              <a:gd name="connsiteY7" fmla="*/ 1630456 h 2459692"/>
              <a:gd name="connsiteX8" fmla="*/ 179294 w 324971"/>
              <a:gd name="connsiteY8" fmla="*/ 1697692 h 2459692"/>
              <a:gd name="connsiteX9" fmla="*/ 123265 w 324971"/>
              <a:gd name="connsiteY9" fmla="*/ 0 h 2459692"/>
              <a:gd name="connsiteX0" fmla="*/ 127075 w 324971"/>
              <a:gd name="connsiteY0" fmla="*/ 0 h 2444452"/>
              <a:gd name="connsiteX1" fmla="*/ 162486 w 324971"/>
              <a:gd name="connsiteY1" fmla="*/ 171606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179294 w 324971"/>
              <a:gd name="connsiteY8" fmla="*/ 168245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62486 w 324971"/>
              <a:gd name="connsiteY1" fmla="*/ 171606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179294 w 324971"/>
              <a:gd name="connsiteY8" fmla="*/ 168245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62486 w 324971"/>
              <a:gd name="connsiteY1" fmla="*/ 171606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179294 w 324971"/>
              <a:gd name="connsiteY8" fmla="*/ 168245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77726 w 324971"/>
              <a:gd name="connsiteY1" fmla="*/ 168558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179294 w 324971"/>
              <a:gd name="connsiteY8" fmla="*/ 168245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77726 w 324971"/>
              <a:gd name="connsiteY1" fmla="*/ 168558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221204 w 324971"/>
              <a:gd name="connsiteY8" fmla="*/ 161387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51056 w 324971"/>
              <a:gd name="connsiteY1" fmla="*/ 165891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221204 w 324971"/>
              <a:gd name="connsiteY8" fmla="*/ 161387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51056 w 324971"/>
              <a:gd name="connsiteY1" fmla="*/ 165891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92517 w 324971"/>
              <a:gd name="connsiteY6" fmla="*/ 1768961 h 2444452"/>
              <a:gd name="connsiteX7" fmla="*/ 324971 w 324971"/>
              <a:gd name="connsiteY7" fmla="*/ 1615216 h 2444452"/>
              <a:gd name="connsiteX8" fmla="*/ 221204 w 324971"/>
              <a:gd name="connsiteY8" fmla="*/ 1613872 h 2444452"/>
              <a:gd name="connsiteX9" fmla="*/ 127075 w 32497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21204 w 328781"/>
              <a:gd name="connsiteY8" fmla="*/ 16138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21204 w 328781"/>
              <a:gd name="connsiteY8" fmla="*/ 16138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21204 w 328781"/>
              <a:gd name="connsiteY8" fmla="*/ 16138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02154 w 328781"/>
              <a:gd name="connsiteY8" fmla="*/ 16900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02154 w 328781"/>
              <a:gd name="connsiteY8" fmla="*/ 16900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02154 w 328781"/>
              <a:gd name="connsiteY8" fmla="*/ 1690072 h 2444452"/>
              <a:gd name="connsiteX9" fmla="*/ 127075 w 32878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41867 w 324971"/>
              <a:gd name="connsiteY3" fmla="*/ 176089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41867 w 324971"/>
              <a:gd name="connsiteY3" fmla="*/ 176089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41867 w 324971"/>
              <a:gd name="connsiteY3" fmla="*/ 176089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41867 w 324971"/>
              <a:gd name="connsiteY3" fmla="*/ 176089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38488 h 2482940"/>
              <a:gd name="connsiteX1" fmla="*/ 147246 w 324971"/>
              <a:gd name="connsiteY1" fmla="*/ 1697407 h 2482940"/>
              <a:gd name="connsiteX2" fmla="*/ 0 w 324971"/>
              <a:gd name="connsiteY2" fmla="*/ 1658411 h 2482940"/>
              <a:gd name="connsiteX3" fmla="*/ 138057 w 324971"/>
              <a:gd name="connsiteY3" fmla="*/ 1757471 h 2482940"/>
              <a:gd name="connsiteX4" fmla="*/ 192293 w 324971"/>
              <a:gd name="connsiteY4" fmla="*/ 2482940 h 2482940"/>
              <a:gd name="connsiteX5" fmla="*/ 225463 w 324971"/>
              <a:gd name="connsiteY5" fmla="*/ 2479354 h 2482940"/>
              <a:gd name="connsiteX6" fmla="*/ 184897 w 324971"/>
              <a:gd name="connsiteY6" fmla="*/ 1780779 h 2482940"/>
              <a:gd name="connsiteX7" fmla="*/ 324971 w 324971"/>
              <a:gd name="connsiteY7" fmla="*/ 1687994 h 2482940"/>
              <a:gd name="connsiteX8" fmla="*/ 198344 w 324971"/>
              <a:gd name="connsiteY8" fmla="*/ 1728560 h 2482940"/>
              <a:gd name="connsiteX9" fmla="*/ 182432 w 324971"/>
              <a:gd name="connsiteY9" fmla="*/ 626349 h 2482940"/>
              <a:gd name="connsiteX10" fmla="*/ 123265 w 324971"/>
              <a:gd name="connsiteY10" fmla="*/ 38488 h 2482940"/>
              <a:gd name="connsiteX0" fmla="*/ 123265 w 324971"/>
              <a:gd name="connsiteY0" fmla="*/ 163279 h 2607731"/>
              <a:gd name="connsiteX1" fmla="*/ 147246 w 324971"/>
              <a:gd name="connsiteY1" fmla="*/ 1822198 h 2607731"/>
              <a:gd name="connsiteX2" fmla="*/ 0 w 324971"/>
              <a:gd name="connsiteY2" fmla="*/ 1783202 h 2607731"/>
              <a:gd name="connsiteX3" fmla="*/ 138057 w 324971"/>
              <a:gd name="connsiteY3" fmla="*/ 1882262 h 2607731"/>
              <a:gd name="connsiteX4" fmla="*/ 192293 w 324971"/>
              <a:gd name="connsiteY4" fmla="*/ 2607731 h 2607731"/>
              <a:gd name="connsiteX5" fmla="*/ 225463 w 324971"/>
              <a:gd name="connsiteY5" fmla="*/ 2604145 h 2607731"/>
              <a:gd name="connsiteX6" fmla="*/ 184897 w 324971"/>
              <a:gd name="connsiteY6" fmla="*/ 1905570 h 2607731"/>
              <a:gd name="connsiteX7" fmla="*/ 324971 w 324971"/>
              <a:gd name="connsiteY7" fmla="*/ 1812785 h 2607731"/>
              <a:gd name="connsiteX8" fmla="*/ 198344 w 324971"/>
              <a:gd name="connsiteY8" fmla="*/ 1853351 h 2607731"/>
              <a:gd name="connsiteX9" fmla="*/ 174812 w 324971"/>
              <a:gd name="connsiteY9" fmla="*/ 183450 h 2607731"/>
              <a:gd name="connsiteX10" fmla="*/ 123265 w 324971"/>
              <a:gd name="connsiteY10" fmla="*/ 163279 h 2607731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74812 w 324971"/>
              <a:gd name="connsiteY9" fmla="*/ 20171 h 2444452"/>
              <a:gd name="connsiteX10" fmla="*/ 123265 w 324971"/>
              <a:gd name="connsiteY10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59572 w 324971"/>
              <a:gd name="connsiteY9" fmla="*/ 23981 h 2444452"/>
              <a:gd name="connsiteX10" fmla="*/ 123265 w 324971"/>
              <a:gd name="connsiteY10" fmla="*/ 0 h 2444452"/>
              <a:gd name="connsiteX0" fmla="*/ 127075 w 324971"/>
              <a:gd name="connsiteY0" fmla="*/ 0 h 2425402"/>
              <a:gd name="connsiteX1" fmla="*/ 147246 w 324971"/>
              <a:gd name="connsiteY1" fmla="*/ 1639869 h 2425402"/>
              <a:gd name="connsiteX2" fmla="*/ 0 w 324971"/>
              <a:gd name="connsiteY2" fmla="*/ 1600873 h 2425402"/>
              <a:gd name="connsiteX3" fmla="*/ 138057 w 324971"/>
              <a:gd name="connsiteY3" fmla="*/ 1699933 h 2425402"/>
              <a:gd name="connsiteX4" fmla="*/ 192293 w 324971"/>
              <a:gd name="connsiteY4" fmla="*/ 2425402 h 2425402"/>
              <a:gd name="connsiteX5" fmla="*/ 225463 w 324971"/>
              <a:gd name="connsiteY5" fmla="*/ 2421816 h 2425402"/>
              <a:gd name="connsiteX6" fmla="*/ 184897 w 324971"/>
              <a:gd name="connsiteY6" fmla="*/ 1723241 h 2425402"/>
              <a:gd name="connsiteX7" fmla="*/ 324971 w 324971"/>
              <a:gd name="connsiteY7" fmla="*/ 1630456 h 2425402"/>
              <a:gd name="connsiteX8" fmla="*/ 198344 w 324971"/>
              <a:gd name="connsiteY8" fmla="*/ 1671022 h 2425402"/>
              <a:gd name="connsiteX9" fmla="*/ 159572 w 324971"/>
              <a:gd name="connsiteY9" fmla="*/ 4931 h 2425402"/>
              <a:gd name="connsiteX10" fmla="*/ 127075 w 324971"/>
              <a:gd name="connsiteY10" fmla="*/ 0 h 2425402"/>
              <a:gd name="connsiteX0" fmla="*/ 127075 w 324971"/>
              <a:gd name="connsiteY0" fmla="*/ 0 h 2425402"/>
              <a:gd name="connsiteX1" fmla="*/ 147246 w 324971"/>
              <a:gd name="connsiteY1" fmla="*/ 1639869 h 2425402"/>
              <a:gd name="connsiteX2" fmla="*/ 0 w 324971"/>
              <a:gd name="connsiteY2" fmla="*/ 1600873 h 2425402"/>
              <a:gd name="connsiteX3" fmla="*/ 138057 w 324971"/>
              <a:gd name="connsiteY3" fmla="*/ 1699933 h 2425402"/>
              <a:gd name="connsiteX4" fmla="*/ 192293 w 324971"/>
              <a:gd name="connsiteY4" fmla="*/ 2425402 h 2425402"/>
              <a:gd name="connsiteX5" fmla="*/ 225463 w 324971"/>
              <a:gd name="connsiteY5" fmla="*/ 2421816 h 2425402"/>
              <a:gd name="connsiteX6" fmla="*/ 184897 w 324971"/>
              <a:gd name="connsiteY6" fmla="*/ 1723241 h 2425402"/>
              <a:gd name="connsiteX7" fmla="*/ 324971 w 324971"/>
              <a:gd name="connsiteY7" fmla="*/ 1630456 h 2425402"/>
              <a:gd name="connsiteX8" fmla="*/ 198344 w 324971"/>
              <a:gd name="connsiteY8" fmla="*/ 1671022 h 2425402"/>
              <a:gd name="connsiteX9" fmla="*/ 159572 w 324971"/>
              <a:gd name="connsiteY9" fmla="*/ 4931 h 2425402"/>
              <a:gd name="connsiteX10" fmla="*/ 127075 w 324971"/>
              <a:gd name="connsiteY10" fmla="*/ 0 h 2425402"/>
              <a:gd name="connsiteX0" fmla="*/ 127075 w 324971"/>
              <a:gd name="connsiteY0" fmla="*/ 0 h 2425402"/>
              <a:gd name="connsiteX1" fmla="*/ 147246 w 324971"/>
              <a:gd name="connsiteY1" fmla="*/ 1639869 h 2425402"/>
              <a:gd name="connsiteX2" fmla="*/ 0 w 324971"/>
              <a:gd name="connsiteY2" fmla="*/ 1600873 h 2425402"/>
              <a:gd name="connsiteX3" fmla="*/ 138057 w 324971"/>
              <a:gd name="connsiteY3" fmla="*/ 1699933 h 2425402"/>
              <a:gd name="connsiteX4" fmla="*/ 192293 w 324971"/>
              <a:gd name="connsiteY4" fmla="*/ 2425402 h 2425402"/>
              <a:gd name="connsiteX5" fmla="*/ 225463 w 324971"/>
              <a:gd name="connsiteY5" fmla="*/ 2421816 h 2425402"/>
              <a:gd name="connsiteX6" fmla="*/ 184897 w 324971"/>
              <a:gd name="connsiteY6" fmla="*/ 1723241 h 2425402"/>
              <a:gd name="connsiteX7" fmla="*/ 324971 w 324971"/>
              <a:gd name="connsiteY7" fmla="*/ 1630456 h 2425402"/>
              <a:gd name="connsiteX8" fmla="*/ 198344 w 324971"/>
              <a:gd name="connsiteY8" fmla="*/ 1671022 h 2425402"/>
              <a:gd name="connsiteX9" fmla="*/ 159572 w 324971"/>
              <a:gd name="connsiteY9" fmla="*/ 4931 h 2425402"/>
              <a:gd name="connsiteX10" fmla="*/ 127075 w 32497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2324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83104 w 321161"/>
              <a:gd name="connsiteY8" fmla="*/ 166721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881 w 349749"/>
              <a:gd name="connsiteY0" fmla="*/ 1042821 h 2420473"/>
              <a:gd name="connsiteX1" fmla="*/ 175834 w 349749"/>
              <a:gd name="connsiteY1" fmla="*/ 1634940 h 2420473"/>
              <a:gd name="connsiteX2" fmla="*/ 28588 w 349749"/>
              <a:gd name="connsiteY2" fmla="*/ 1595944 h 2420473"/>
              <a:gd name="connsiteX3" fmla="*/ 166645 w 349749"/>
              <a:gd name="connsiteY3" fmla="*/ 1695004 h 2420473"/>
              <a:gd name="connsiteX4" fmla="*/ 220881 w 349749"/>
              <a:gd name="connsiteY4" fmla="*/ 2420473 h 2420473"/>
              <a:gd name="connsiteX5" fmla="*/ 254051 w 349749"/>
              <a:gd name="connsiteY5" fmla="*/ 2416887 h 2420473"/>
              <a:gd name="connsiteX6" fmla="*/ 213485 w 349749"/>
              <a:gd name="connsiteY6" fmla="*/ 1706882 h 2420473"/>
              <a:gd name="connsiteX7" fmla="*/ 349749 w 349749"/>
              <a:gd name="connsiteY7" fmla="*/ 1610287 h 2420473"/>
              <a:gd name="connsiteX8" fmla="*/ 211692 w 349749"/>
              <a:gd name="connsiteY8" fmla="*/ 1662283 h 2420473"/>
              <a:gd name="connsiteX9" fmla="*/ 188160 w 349749"/>
              <a:gd name="connsiteY9" fmla="*/ 2 h 2420473"/>
              <a:gd name="connsiteX10" fmla="*/ 881 w 349749"/>
              <a:gd name="connsiteY10" fmla="*/ 1042821 h 2420473"/>
              <a:gd name="connsiteX0" fmla="*/ 881 w 349749"/>
              <a:gd name="connsiteY0" fmla="*/ 0 h 1377652"/>
              <a:gd name="connsiteX1" fmla="*/ 175834 w 349749"/>
              <a:gd name="connsiteY1" fmla="*/ 592119 h 1377652"/>
              <a:gd name="connsiteX2" fmla="*/ 28588 w 349749"/>
              <a:gd name="connsiteY2" fmla="*/ 553123 h 1377652"/>
              <a:gd name="connsiteX3" fmla="*/ 166645 w 349749"/>
              <a:gd name="connsiteY3" fmla="*/ 652183 h 1377652"/>
              <a:gd name="connsiteX4" fmla="*/ 220881 w 349749"/>
              <a:gd name="connsiteY4" fmla="*/ 1377652 h 1377652"/>
              <a:gd name="connsiteX5" fmla="*/ 254051 w 349749"/>
              <a:gd name="connsiteY5" fmla="*/ 1374066 h 1377652"/>
              <a:gd name="connsiteX6" fmla="*/ 213485 w 349749"/>
              <a:gd name="connsiteY6" fmla="*/ 664061 h 1377652"/>
              <a:gd name="connsiteX7" fmla="*/ 349749 w 349749"/>
              <a:gd name="connsiteY7" fmla="*/ 567466 h 1377652"/>
              <a:gd name="connsiteX8" fmla="*/ 211692 w 349749"/>
              <a:gd name="connsiteY8" fmla="*/ 619462 h 1377652"/>
              <a:gd name="connsiteX9" fmla="*/ 200066 w 349749"/>
              <a:gd name="connsiteY9" fmla="*/ 40650 h 1377652"/>
              <a:gd name="connsiteX10" fmla="*/ 881 w 349749"/>
              <a:gd name="connsiteY10" fmla="*/ 0 h 1377652"/>
              <a:gd name="connsiteX0" fmla="*/ 0 w 348868"/>
              <a:gd name="connsiteY0" fmla="*/ 0 h 1377652"/>
              <a:gd name="connsiteX1" fmla="*/ 174953 w 348868"/>
              <a:gd name="connsiteY1" fmla="*/ 592119 h 1377652"/>
              <a:gd name="connsiteX2" fmla="*/ 27707 w 348868"/>
              <a:gd name="connsiteY2" fmla="*/ 553123 h 1377652"/>
              <a:gd name="connsiteX3" fmla="*/ 165764 w 348868"/>
              <a:gd name="connsiteY3" fmla="*/ 652183 h 1377652"/>
              <a:gd name="connsiteX4" fmla="*/ 220000 w 348868"/>
              <a:gd name="connsiteY4" fmla="*/ 1377652 h 1377652"/>
              <a:gd name="connsiteX5" fmla="*/ 253170 w 348868"/>
              <a:gd name="connsiteY5" fmla="*/ 1374066 h 1377652"/>
              <a:gd name="connsiteX6" fmla="*/ 212604 w 348868"/>
              <a:gd name="connsiteY6" fmla="*/ 664061 h 1377652"/>
              <a:gd name="connsiteX7" fmla="*/ 348868 w 348868"/>
              <a:gd name="connsiteY7" fmla="*/ 567466 h 1377652"/>
              <a:gd name="connsiteX8" fmla="*/ 210811 w 348868"/>
              <a:gd name="connsiteY8" fmla="*/ 619462 h 1377652"/>
              <a:gd name="connsiteX9" fmla="*/ 199185 w 348868"/>
              <a:gd name="connsiteY9" fmla="*/ 40650 h 1377652"/>
              <a:gd name="connsiteX10" fmla="*/ 0 w 348868"/>
              <a:gd name="connsiteY10" fmla="*/ 0 h 1377652"/>
              <a:gd name="connsiteX0" fmla="*/ 115168 w 321161"/>
              <a:gd name="connsiteY0" fmla="*/ 30845 h 1337060"/>
              <a:gd name="connsiteX1" fmla="*/ 147246 w 321161"/>
              <a:gd name="connsiteY1" fmla="*/ 551527 h 1337060"/>
              <a:gd name="connsiteX2" fmla="*/ 0 w 321161"/>
              <a:gd name="connsiteY2" fmla="*/ 512531 h 1337060"/>
              <a:gd name="connsiteX3" fmla="*/ 138057 w 321161"/>
              <a:gd name="connsiteY3" fmla="*/ 611591 h 1337060"/>
              <a:gd name="connsiteX4" fmla="*/ 192293 w 321161"/>
              <a:gd name="connsiteY4" fmla="*/ 1337060 h 1337060"/>
              <a:gd name="connsiteX5" fmla="*/ 225463 w 321161"/>
              <a:gd name="connsiteY5" fmla="*/ 1333474 h 1337060"/>
              <a:gd name="connsiteX6" fmla="*/ 184897 w 321161"/>
              <a:gd name="connsiteY6" fmla="*/ 623469 h 1337060"/>
              <a:gd name="connsiteX7" fmla="*/ 321161 w 321161"/>
              <a:gd name="connsiteY7" fmla="*/ 526874 h 1337060"/>
              <a:gd name="connsiteX8" fmla="*/ 183104 w 321161"/>
              <a:gd name="connsiteY8" fmla="*/ 578870 h 1337060"/>
              <a:gd name="connsiteX9" fmla="*/ 171478 w 321161"/>
              <a:gd name="connsiteY9" fmla="*/ 58 h 1337060"/>
              <a:gd name="connsiteX10" fmla="*/ 115168 w 321161"/>
              <a:gd name="connsiteY10" fmla="*/ 30845 h 1337060"/>
              <a:gd name="connsiteX0" fmla="*/ 115168 w 321161"/>
              <a:gd name="connsiteY0" fmla="*/ 292732 h 1337009"/>
              <a:gd name="connsiteX1" fmla="*/ 147246 w 321161"/>
              <a:gd name="connsiteY1" fmla="*/ 551476 h 1337009"/>
              <a:gd name="connsiteX2" fmla="*/ 0 w 321161"/>
              <a:gd name="connsiteY2" fmla="*/ 512480 h 1337009"/>
              <a:gd name="connsiteX3" fmla="*/ 138057 w 321161"/>
              <a:gd name="connsiteY3" fmla="*/ 611540 h 1337009"/>
              <a:gd name="connsiteX4" fmla="*/ 192293 w 321161"/>
              <a:gd name="connsiteY4" fmla="*/ 1337009 h 1337009"/>
              <a:gd name="connsiteX5" fmla="*/ 225463 w 321161"/>
              <a:gd name="connsiteY5" fmla="*/ 1333423 h 1337009"/>
              <a:gd name="connsiteX6" fmla="*/ 184897 w 321161"/>
              <a:gd name="connsiteY6" fmla="*/ 623418 h 1337009"/>
              <a:gd name="connsiteX7" fmla="*/ 321161 w 321161"/>
              <a:gd name="connsiteY7" fmla="*/ 526823 h 1337009"/>
              <a:gd name="connsiteX8" fmla="*/ 183104 w 321161"/>
              <a:gd name="connsiteY8" fmla="*/ 578819 h 1337009"/>
              <a:gd name="connsiteX9" fmla="*/ 171478 w 321161"/>
              <a:gd name="connsiteY9" fmla="*/ 7 h 1337009"/>
              <a:gd name="connsiteX10" fmla="*/ 115168 w 321161"/>
              <a:gd name="connsiteY10" fmla="*/ 292732 h 1337009"/>
              <a:gd name="connsiteX0" fmla="*/ 115168 w 321161"/>
              <a:gd name="connsiteY0" fmla="*/ 0 h 1044277"/>
              <a:gd name="connsiteX1" fmla="*/ 147246 w 321161"/>
              <a:gd name="connsiteY1" fmla="*/ 258744 h 1044277"/>
              <a:gd name="connsiteX2" fmla="*/ 0 w 321161"/>
              <a:gd name="connsiteY2" fmla="*/ 219748 h 1044277"/>
              <a:gd name="connsiteX3" fmla="*/ 138057 w 321161"/>
              <a:gd name="connsiteY3" fmla="*/ 318808 h 1044277"/>
              <a:gd name="connsiteX4" fmla="*/ 192293 w 321161"/>
              <a:gd name="connsiteY4" fmla="*/ 1044277 h 1044277"/>
              <a:gd name="connsiteX5" fmla="*/ 225463 w 321161"/>
              <a:gd name="connsiteY5" fmla="*/ 1040691 h 1044277"/>
              <a:gd name="connsiteX6" fmla="*/ 184897 w 321161"/>
              <a:gd name="connsiteY6" fmla="*/ 330686 h 1044277"/>
              <a:gd name="connsiteX7" fmla="*/ 321161 w 321161"/>
              <a:gd name="connsiteY7" fmla="*/ 234091 h 1044277"/>
              <a:gd name="connsiteX8" fmla="*/ 183104 w 321161"/>
              <a:gd name="connsiteY8" fmla="*/ 286087 h 1044277"/>
              <a:gd name="connsiteX9" fmla="*/ 207197 w 321161"/>
              <a:gd name="connsiteY9" fmla="*/ 219244 h 1044277"/>
              <a:gd name="connsiteX10" fmla="*/ 115168 w 321161"/>
              <a:gd name="connsiteY10" fmla="*/ 0 h 1044277"/>
              <a:gd name="connsiteX0" fmla="*/ 115168 w 321281"/>
              <a:gd name="connsiteY0" fmla="*/ 0 h 1044277"/>
              <a:gd name="connsiteX1" fmla="*/ 147246 w 321281"/>
              <a:gd name="connsiteY1" fmla="*/ 258744 h 1044277"/>
              <a:gd name="connsiteX2" fmla="*/ 0 w 321281"/>
              <a:gd name="connsiteY2" fmla="*/ 219748 h 1044277"/>
              <a:gd name="connsiteX3" fmla="*/ 138057 w 321281"/>
              <a:gd name="connsiteY3" fmla="*/ 318808 h 1044277"/>
              <a:gd name="connsiteX4" fmla="*/ 192293 w 321281"/>
              <a:gd name="connsiteY4" fmla="*/ 1044277 h 1044277"/>
              <a:gd name="connsiteX5" fmla="*/ 225463 w 321281"/>
              <a:gd name="connsiteY5" fmla="*/ 1040691 h 1044277"/>
              <a:gd name="connsiteX6" fmla="*/ 184897 w 321281"/>
              <a:gd name="connsiteY6" fmla="*/ 330686 h 1044277"/>
              <a:gd name="connsiteX7" fmla="*/ 321161 w 321281"/>
              <a:gd name="connsiteY7" fmla="*/ 234091 h 1044277"/>
              <a:gd name="connsiteX8" fmla="*/ 207197 w 321281"/>
              <a:gd name="connsiteY8" fmla="*/ 219244 h 1044277"/>
              <a:gd name="connsiteX9" fmla="*/ 115168 w 321281"/>
              <a:gd name="connsiteY9" fmla="*/ 0 h 1044277"/>
              <a:gd name="connsiteX0" fmla="*/ 115168 w 321264"/>
              <a:gd name="connsiteY0" fmla="*/ 0 h 1044277"/>
              <a:gd name="connsiteX1" fmla="*/ 147246 w 321264"/>
              <a:gd name="connsiteY1" fmla="*/ 258744 h 1044277"/>
              <a:gd name="connsiteX2" fmla="*/ 0 w 321264"/>
              <a:gd name="connsiteY2" fmla="*/ 219748 h 1044277"/>
              <a:gd name="connsiteX3" fmla="*/ 138057 w 321264"/>
              <a:gd name="connsiteY3" fmla="*/ 318808 h 1044277"/>
              <a:gd name="connsiteX4" fmla="*/ 192293 w 321264"/>
              <a:gd name="connsiteY4" fmla="*/ 1044277 h 1044277"/>
              <a:gd name="connsiteX5" fmla="*/ 225463 w 321264"/>
              <a:gd name="connsiteY5" fmla="*/ 1040691 h 1044277"/>
              <a:gd name="connsiteX6" fmla="*/ 184897 w 321264"/>
              <a:gd name="connsiteY6" fmla="*/ 330686 h 1044277"/>
              <a:gd name="connsiteX7" fmla="*/ 321161 w 321264"/>
              <a:gd name="connsiteY7" fmla="*/ 234091 h 1044277"/>
              <a:gd name="connsiteX8" fmla="*/ 192910 w 321264"/>
              <a:gd name="connsiteY8" fmla="*/ 266869 h 1044277"/>
              <a:gd name="connsiteX9" fmla="*/ 115168 w 321264"/>
              <a:gd name="connsiteY9" fmla="*/ 0 h 1044277"/>
              <a:gd name="connsiteX0" fmla="*/ 115168 w 321264"/>
              <a:gd name="connsiteY0" fmla="*/ 2819 h 1047096"/>
              <a:gd name="connsiteX1" fmla="*/ 147246 w 321264"/>
              <a:gd name="connsiteY1" fmla="*/ 261563 h 1047096"/>
              <a:gd name="connsiteX2" fmla="*/ 0 w 321264"/>
              <a:gd name="connsiteY2" fmla="*/ 222567 h 1047096"/>
              <a:gd name="connsiteX3" fmla="*/ 138057 w 321264"/>
              <a:gd name="connsiteY3" fmla="*/ 321627 h 1047096"/>
              <a:gd name="connsiteX4" fmla="*/ 192293 w 321264"/>
              <a:gd name="connsiteY4" fmla="*/ 1047096 h 1047096"/>
              <a:gd name="connsiteX5" fmla="*/ 225463 w 321264"/>
              <a:gd name="connsiteY5" fmla="*/ 1043510 h 1047096"/>
              <a:gd name="connsiteX6" fmla="*/ 184897 w 321264"/>
              <a:gd name="connsiteY6" fmla="*/ 333505 h 1047096"/>
              <a:gd name="connsiteX7" fmla="*/ 321161 w 321264"/>
              <a:gd name="connsiteY7" fmla="*/ 236910 h 1047096"/>
              <a:gd name="connsiteX8" fmla="*/ 192910 w 321264"/>
              <a:gd name="connsiteY8" fmla="*/ 269688 h 1047096"/>
              <a:gd name="connsiteX9" fmla="*/ 147942 w 321264"/>
              <a:gd name="connsiteY9" fmla="*/ 132697 h 1047096"/>
              <a:gd name="connsiteX10" fmla="*/ 115168 w 321264"/>
              <a:gd name="connsiteY10" fmla="*/ 2819 h 1047096"/>
              <a:gd name="connsiteX0" fmla="*/ 115168 w 321264"/>
              <a:gd name="connsiteY0" fmla="*/ 8049 h 1052326"/>
              <a:gd name="connsiteX1" fmla="*/ 147246 w 321264"/>
              <a:gd name="connsiteY1" fmla="*/ 266793 h 1052326"/>
              <a:gd name="connsiteX2" fmla="*/ 0 w 321264"/>
              <a:gd name="connsiteY2" fmla="*/ 227797 h 1052326"/>
              <a:gd name="connsiteX3" fmla="*/ 138057 w 321264"/>
              <a:gd name="connsiteY3" fmla="*/ 326857 h 1052326"/>
              <a:gd name="connsiteX4" fmla="*/ 192293 w 321264"/>
              <a:gd name="connsiteY4" fmla="*/ 1052326 h 1052326"/>
              <a:gd name="connsiteX5" fmla="*/ 225463 w 321264"/>
              <a:gd name="connsiteY5" fmla="*/ 1048740 h 1052326"/>
              <a:gd name="connsiteX6" fmla="*/ 184897 w 321264"/>
              <a:gd name="connsiteY6" fmla="*/ 338735 h 1052326"/>
              <a:gd name="connsiteX7" fmla="*/ 321161 w 321264"/>
              <a:gd name="connsiteY7" fmla="*/ 242140 h 1052326"/>
              <a:gd name="connsiteX8" fmla="*/ 192910 w 321264"/>
              <a:gd name="connsiteY8" fmla="*/ 274918 h 1052326"/>
              <a:gd name="connsiteX9" fmla="*/ 159848 w 321264"/>
              <a:gd name="connsiteY9" fmla="*/ 54583 h 1052326"/>
              <a:gd name="connsiteX10" fmla="*/ 115168 w 321264"/>
              <a:gd name="connsiteY10" fmla="*/ 8049 h 1052326"/>
              <a:gd name="connsiteX0" fmla="*/ 134218 w 321264"/>
              <a:gd name="connsiteY0" fmla="*/ 29223 h 1021113"/>
              <a:gd name="connsiteX1" fmla="*/ 147246 w 321264"/>
              <a:gd name="connsiteY1" fmla="*/ 235580 h 1021113"/>
              <a:gd name="connsiteX2" fmla="*/ 0 w 321264"/>
              <a:gd name="connsiteY2" fmla="*/ 196584 h 1021113"/>
              <a:gd name="connsiteX3" fmla="*/ 138057 w 321264"/>
              <a:gd name="connsiteY3" fmla="*/ 295644 h 1021113"/>
              <a:gd name="connsiteX4" fmla="*/ 192293 w 321264"/>
              <a:gd name="connsiteY4" fmla="*/ 1021113 h 1021113"/>
              <a:gd name="connsiteX5" fmla="*/ 225463 w 321264"/>
              <a:gd name="connsiteY5" fmla="*/ 1017527 h 1021113"/>
              <a:gd name="connsiteX6" fmla="*/ 184897 w 321264"/>
              <a:gd name="connsiteY6" fmla="*/ 307522 h 1021113"/>
              <a:gd name="connsiteX7" fmla="*/ 321161 w 321264"/>
              <a:gd name="connsiteY7" fmla="*/ 210927 h 1021113"/>
              <a:gd name="connsiteX8" fmla="*/ 192910 w 321264"/>
              <a:gd name="connsiteY8" fmla="*/ 243705 h 1021113"/>
              <a:gd name="connsiteX9" fmla="*/ 159848 w 321264"/>
              <a:gd name="connsiteY9" fmla="*/ 23370 h 1021113"/>
              <a:gd name="connsiteX10" fmla="*/ 134218 w 321264"/>
              <a:gd name="connsiteY10" fmla="*/ 29223 h 1021113"/>
              <a:gd name="connsiteX0" fmla="*/ 134218 w 321264"/>
              <a:gd name="connsiteY0" fmla="*/ 29211 h 1021101"/>
              <a:gd name="connsiteX1" fmla="*/ 147246 w 321264"/>
              <a:gd name="connsiteY1" fmla="*/ 235568 h 1021101"/>
              <a:gd name="connsiteX2" fmla="*/ 0 w 321264"/>
              <a:gd name="connsiteY2" fmla="*/ 196572 h 1021101"/>
              <a:gd name="connsiteX3" fmla="*/ 138057 w 321264"/>
              <a:gd name="connsiteY3" fmla="*/ 295632 h 1021101"/>
              <a:gd name="connsiteX4" fmla="*/ 192293 w 321264"/>
              <a:gd name="connsiteY4" fmla="*/ 1021101 h 1021101"/>
              <a:gd name="connsiteX5" fmla="*/ 225463 w 321264"/>
              <a:gd name="connsiteY5" fmla="*/ 1017515 h 1021101"/>
              <a:gd name="connsiteX6" fmla="*/ 184897 w 321264"/>
              <a:gd name="connsiteY6" fmla="*/ 307510 h 1021101"/>
              <a:gd name="connsiteX7" fmla="*/ 321161 w 321264"/>
              <a:gd name="connsiteY7" fmla="*/ 210915 h 1021101"/>
              <a:gd name="connsiteX8" fmla="*/ 192910 w 321264"/>
              <a:gd name="connsiteY8" fmla="*/ 243693 h 1021101"/>
              <a:gd name="connsiteX9" fmla="*/ 159848 w 321264"/>
              <a:gd name="connsiteY9" fmla="*/ 23358 h 1021101"/>
              <a:gd name="connsiteX10" fmla="*/ 134218 w 321264"/>
              <a:gd name="connsiteY10" fmla="*/ 29211 h 1021101"/>
              <a:gd name="connsiteX0" fmla="*/ 134218 w 321264"/>
              <a:gd name="connsiteY0" fmla="*/ 5853 h 997743"/>
              <a:gd name="connsiteX1" fmla="*/ 147246 w 321264"/>
              <a:gd name="connsiteY1" fmla="*/ 212210 h 997743"/>
              <a:gd name="connsiteX2" fmla="*/ 0 w 321264"/>
              <a:gd name="connsiteY2" fmla="*/ 173214 h 997743"/>
              <a:gd name="connsiteX3" fmla="*/ 138057 w 321264"/>
              <a:gd name="connsiteY3" fmla="*/ 272274 h 997743"/>
              <a:gd name="connsiteX4" fmla="*/ 192293 w 321264"/>
              <a:gd name="connsiteY4" fmla="*/ 997743 h 997743"/>
              <a:gd name="connsiteX5" fmla="*/ 225463 w 321264"/>
              <a:gd name="connsiteY5" fmla="*/ 994157 h 997743"/>
              <a:gd name="connsiteX6" fmla="*/ 184897 w 321264"/>
              <a:gd name="connsiteY6" fmla="*/ 284152 h 997743"/>
              <a:gd name="connsiteX7" fmla="*/ 321161 w 321264"/>
              <a:gd name="connsiteY7" fmla="*/ 187557 h 997743"/>
              <a:gd name="connsiteX8" fmla="*/ 192910 w 321264"/>
              <a:gd name="connsiteY8" fmla="*/ 220335 h 997743"/>
              <a:gd name="connsiteX9" fmla="*/ 159848 w 321264"/>
              <a:gd name="connsiteY9" fmla="*/ 0 h 997743"/>
              <a:gd name="connsiteX10" fmla="*/ 134218 w 321264"/>
              <a:gd name="connsiteY10" fmla="*/ 5853 h 997743"/>
              <a:gd name="connsiteX0" fmla="*/ 134218 w 321259"/>
              <a:gd name="connsiteY0" fmla="*/ 5853 h 997743"/>
              <a:gd name="connsiteX1" fmla="*/ 147246 w 321259"/>
              <a:gd name="connsiteY1" fmla="*/ 212210 h 997743"/>
              <a:gd name="connsiteX2" fmla="*/ 0 w 321259"/>
              <a:gd name="connsiteY2" fmla="*/ 173214 h 997743"/>
              <a:gd name="connsiteX3" fmla="*/ 138057 w 321259"/>
              <a:gd name="connsiteY3" fmla="*/ 272274 h 997743"/>
              <a:gd name="connsiteX4" fmla="*/ 192293 w 321259"/>
              <a:gd name="connsiteY4" fmla="*/ 997743 h 997743"/>
              <a:gd name="connsiteX5" fmla="*/ 225463 w 321259"/>
              <a:gd name="connsiteY5" fmla="*/ 994157 h 997743"/>
              <a:gd name="connsiteX6" fmla="*/ 184897 w 321259"/>
              <a:gd name="connsiteY6" fmla="*/ 284152 h 997743"/>
              <a:gd name="connsiteX7" fmla="*/ 321161 w 321259"/>
              <a:gd name="connsiteY7" fmla="*/ 187557 h 997743"/>
              <a:gd name="connsiteX8" fmla="*/ 192910 w 321259"/>
              <a:gd name="connsiteY8" fmla="*/ 220335 h 997743"/>
              <a:gd name="connsiteX9" fmla="*/ 159848 w 321259"/>
              <a:gd name="connsiteY9" fmla="*/ 0 h 997743"/>
              <a:gd name="connsiteX10" fmla="*/ 134218 w 321259"/>
              <a:gd name="connsiteY10" fmla="*/ 5853 h 997743"/>
              <a:gd name="connsiteX0" fmla="*/ 134218 w 321259"/>
              <a:gd name="connsiteY0" fmla="*/ 5853 h 997743"/>
              <a:gd name="connsiteX1" fmla="*/ 147246 w 321259"/>
              <a:gd name="connsiteY1" fmla="*/ 212210 h 997743"/>
              <a:gd name="connsiteX2" fmla="*/ 0 w 321259"/>
              <a:gd name="connsiteY2" fmla="*/ 173214 h 997743"/>
              <a:gd name="connsiteX3" fmla="*/ 138057 w 321259"/>
              <a:gd name="connsiteY3" fmla="*/ 272274 h 997743"/>
              <a:gd name="connsiteX4" fmla="*/ 192293 w 321259"/>
              <a:gd name="connsiteY4" fmla="*/ 997743 h 997743"/>
              <a:gd name="connsiteX5" fmla="*/ 225463 w 321259"/>
              <a:gd name="connsiteY5" fmla="*/ 994157 h 997743"/>
              <a:gd name="connsiteX6" fmla="*/ 184897 w 321259"/>
              <a:gd name="connsiteY6" fmla="*/ 284152 h 997743"/>
              <a:gd name="connsiteX7" fmla="*/ 321161 w 321259"/>
              <a:gd name="connsiteY7" fmla="*/ 187557 h 997743"/>
              <a:gd name="connsiteX8" fmla="*/ 192910 w 321259"/>
              <a:gd name="connsiteY8" fmla="*/ 220335 h 997743"/>
              <a:gd name="connsiteX9" fmla="*/ 159848 w 321259"/>
              <a:gd name="connsiteY9" fmla="*/ 0 h 997743"/>
              <a:gd name="connsiteX10" fmla="*/ 134218 w 321259"/>
              <a:gd name="connsiteY10" fmla="*/ 5853 h 997743"/>
              <a:gd name="connsiteX0" fmla="*/ 134218 w 321247"/>
              <a:gd name="connsiteY0" fmla="*/ 5853 h 997743"/>
              <a:gd name="connsiteX1" fmla="*/ 147246 w 321247"/>
              <a:gd name="connsiteY1" fmla="*/ 212210 h 997743"/>
              <a:gd name="connsiteX2" fmla="*/ 0 w 321247"/>
              <a:gd name="connsiteY2" fmla="*/ 173214 h 997743"/>
              <a:gd name="connsiteX3" fmla="*/ 138057 w 321247"/>
              <a:gd name="connsiteY3" fmla="*/ 272274 h 997743"/>
              <a:gd name="connsiteX4" fmla="*/ 192293 w 321247"/>
              <a:gd name="connsiteY4" fmla="*/ 997743 h 997743"/>
              <a:gd name="connsiteX5" fmla="*/ 225463 w 321247"/>
              <a:gd name="connsiteY5" fmla="*/ 994157 h 997743"/>
              <a:gd name="connsiteX6" fmla="*/ 184897 w 321247"/>
              <a:gd name="connsiteY6" fmla="*/ 284152 h 997743"/>
              <a:gd name="connsiteX7" fmla="*/ 321161 w 321247"/>
              <a:gd name="connsiteY7" fmla="*/ 187557 h 997743"/>
              <a:gd name="connsiteX8" fmla="*/ 178623 w 321247"/>
              <a:gd name="connsiteY8" fmla="*/ 225097 h 997743"/>
              <a:gd name="connsiteX9" fmla="*/ 159848 w 321247"/>
              <a:gd name="connsiteY9" fmla="*/ 0 h 997743"/>
              <a:gd name="connsiteX10" fmla="*/ 134218 w 321247"/>
              <a:gd name="connsiteY10" fmla="*/ 5853 h 997743"/>
              <a:gd name="connsiteX0" fmla="*/ 134218 w 321247"/>
              <a:gd name="connsiteY0" fmla="*/ 5853 h 997743"/>
              <a:gd name="connsiteX1" fmla="*/ 147246 w 321247"/>
              <a:gd name="connsiteY1" fmla="*/ 212210 h 997743"/>
              <a:gd name="connsiteX2" fmla="*/ 0 w 321247"/>
              <a:gd name="connsiteY2" fmla="*/ 173214 h 997743"/>
              <a:gd name="connsiteX3" fmla="*/ 138057 w 321247"/>
              <a:gd name="connsiteY3" fmla="*/ 272274 h 997743"/>
              <a:gd name="connsiteX4" fmla="*/ 192293 w 321247"/>
              <a:gd name="connsiteY4" fmla="*/ 997743 h 997743"/>
              <a:gd name="connsiteX5" fmla="*/ 225463 w 321247"/>
              <a:gd name="connsiteY5" fmla="*/ 994157 h 997743"/>
              <a:gd name="connsiteX6" fmla="*/ 184897 w 321247"/>
              <a:gd name="connsiteY6" fmla="*/ 284152 h 997743"/>
              <a:gd name="connsiteX7" fmla="*/ 321161 w 321247"/>
              <a:gd name="connsiteY7" fmla="*/ 187557 h 997743"/>
              <a:gd name="connsiteX8" fmla="*/ 178623 w 321247"/>
              <a:gd name="connsiteY8" fmla="*/ 225097 h 997743"/>
              <a:gd name="connsiteX9" fmla="*/ 159848 w 321247"/>
              <a:gd name="connsiteY9" fmla="*/ 0 h 997743"/>
              <a:gd name="connsiteX10" fmla="*/ 134218 w 321247"/>
              <a:gd name="connsiteY10" fmla="*/ 5853 h 997743"/>
              <a:gd name="connsiteX0" fmla="*/ 134218 w 321247"/>
              <a:gd name="connsiteY0" fmla="*/ 15571 h 1007461"/>
              <a:gd name="connsiteX1" fmla="*/ 147246 w 321247"/>
              <a:gd name="connsiteY1" fmla="*/ 221928 h 1007461"/>
              <a:gd name="connsiteX2" fmla="*/ 0 w 321247"/>
              <a:gd name="connsiteY2" fmla="*/ 182932 h 1007461"/>
              <a:gd name="connsiteX3" fmla="*/ 138057 w 321247"/>
              <a:gd name="connsiteY3" fmla="*/ 281992 h 1007461"/>
              <a:gd name="connsiteX4" fmla="*/ 192293 w 321247"/>
              <a:gd name="connsiteY4" fmla="*/ 1007461 h 1007461"/>
              <a:gd name="connsiteX5" fmla="*/ 225463 w 321247"/>
              <a:gd name="connsiteY5" fmla="*/ 1003875 h 1007461"/>
              <a:gd name="connsiteX6" fmla="*/ 184897 w 321247"/>
              <a:gd name="connsiteY6" fmla="*/ 293870 h 1007461"/>
              <a:gd name="connsiteX7" fmla="*/ 321161 w 321247"/>
              <a:gd name="connsiteY7" fmla="*/ 197275 h 1007461"/>
              <a:gd name="connsiteX8" fmla="*/ 178623 w 321247"/>
              <a:gd name="connsiteY8" fmla="*/ 234815 h 1007461"/>
              <a:gd name="connsiteX9" fmla="*/ 164611 w 321247"/>
              <a:gd name="connsiteY9" fmla="*/ 14481 h 1007461"/>
              <a:gd name="connsiteX10" fmla="*/ 134218 w 321247"/>
              <a:gd name="connsiteY10" fmla="*/ 15571 h 1007461"/>
              <a:gd name="connsiteX0" fmla="*/ 134218 w 321247"/>
              <a:gd name="connsiteY0" fmla="*/ 15571 h 1007461"/>
              <a:gd name="connsiteX1" fmla="*/ 147246 w 321247"/>
              <a:gd name="connsiteY1" fmla="*/ 221928 h 1007461"/>
              <a:gd name="connsiteX2" fmla="*/ 0 w 321247"/>
              <a:gd name="connsiteY2" fmla="*/ 182932 h 1007461"/>
              <a:gd name="connsiteX3" fmla="*/ 138057 w 321247"/>
              <a:gd name="connsiteY3" fmla="*/ 281992 h 1007461"/>
              <a:gd name="connsiteX4" fmla="*/ 192293 w 321247"/>
              <a:gd name="connsiteY4" fmla="*/ 1007461 h 1007461"/>
              <a:gd name="connsiteX5" fmla="*/ 225463 w 321247"/>
              <a:gd name="connsiteY5" fmla="*/ 1003875 h 1007461"/>
              <a:gd name="connsiteX6" fmla="*/ 184897 w 321247"/>
              <a:gd name="connsiteY6" fmla="*/ 293870 h 1007461"/>
              <a:gd name="connsiteX7" fmla="*/ 321161 w 321247"/>
              <a:gd name="connsiteY7" fmla="*/ 197275 h 1007461"/>
              <a:gd name="connsiteX8" fmla="*/ 178623 w 321247"/>
              <a:gd name="connsiteY8" fmla="*/ 234815 h 1007461"/>
              <a:gd name="connsiteX9" fmla="*/ 164611 w 321247"/>
              <a:gd name="connsiteY9" fmla="*/ 14481 h 1007461"/>
              <a:gd name="connsiteX10" fmla="*/ 134218 w 321247"/>
              <a:gd name="connsiteY10" fmla="*/ 15571 h 1007461"/>
              <a:gd name="connsiteX0" fmla="*/ 134218 w 321247"/>
              <a:gd name="connsiteY0" fmla="*/ 4623 h 996513"/>
              <a:gd name="connsiteX1" fmla="*/ 136037 w 321247"/>
              <a:gd name="connsiteY1" fmla="*/ 63064 h 996513"/>
              <a:gd name="connsiteX2" fmla="*/ 147246 w 321247"/>
              <a:gd name="connsiteY2" fmla="*/ 210980 h 996513"/>
              <a:gd name="connsiteX3" fmla="*/ 0 w 321247"/>
              <a:gd name="connsiteY3" fmla="*/ 171984 h 996513"/>
              <a:gd name="connsiteX4" fmla="*/ 138057 w 321247"/>
              <a:gd name="connsiteY4" fmla="*/ 271044 h 996513"/>
              <a:gd name="connsiteX5" fmla="*/ 192293 w 321247"/>
              <a:gd name="connsiteY5" fmla="*/ 996513 h 996513"/>
              <a:gd name="connsiteX6" fmla="*/ 225463 w 321247"/>
              <a:gd name="connsiteY6" fmla="*/ 992927 h 996513"/>
              <a:gd name="connsiteX7" fmla="*/ 184897 w 321247"/>
              <a:gd name="connsiteY7" fmla="*/ 282922 h 996513"/>
              <a:gd name="connsiteX8" fmla="*/ 321161 w 321247"/>
              <a:gd name="connsiteY8" fmla="*/ 186327 h 996513"/>
              <a:gd name="connsiteX9" fmla="*/ 178623 w 321247"/>
              <a:gd name="connsiteY9" fmla="*/ 223867 h 996513"/>
              <a:gd name="connsiteX10" fmla="*/ 164611 w 321247"/>
              <a:gd name="connsiteY10" fmla="*/ 3533 h 996513"/>
              <a:gd name="connsiteX11" fmla="*/ 134218 w 321247"/>
              <a:gd name="connsiteY11" fmla="*/ 4623 h 996513"/>
              <a:gd name="connsiteX0" fmla="*/ 134218 w 321247"/>
              <a:gd name="connsiteY0" fmla="*/ 4623 h 996513"/>
              <a:gd name="connsiteX1" fmla="*/ 136037 w 321247"/>
              <a:gd name="connsiteY1" fmla="*/ 63064 h 996513"/>
              <a:gd name="connsiteX2" fmla="*/ 147246 w 321247"/>
              <a:gd name="connsiteY2" fmla="*/ 210980 h 996513"/>
              <a:gd name="connsiteX3" fmla="*/ 0 w 321247"/>
              <a:gd name="connsiteY3" fmla="*/ 171984 h 996513"/>
              <a:gd name="connsiteX4" fmla="*/ 138057 w 321247"/>
              <a:gd name="connsiteY4" fmla="*/ 271044 h 996513"/>
              <a:gd name="connsiteX5" fmla="*/ 192293 w 321247"/>
              <a:gd name="connsiteY5" fmla="*/ 996513 h 996513"/>
              <a:gd name="connsiteX6" fmla="*/ 225463 w 321247"/>
              <a:gd name="connsiteY6" fmla="*/ 992927 h 996513"/>
              <a:gd name="connsiteX7" fmla="*/ 184897 w 321247"/>
              <a:gd name="connsiteY7" fmla="*/ 282922 h 996513"/>
              <a:gd name="connsiteX8" fmla="*/ 321161 w 321247"/>
              <a:gd name="connsiteY8" fmla="*/ 186327 h 996513"/>
              <a:gd name="connsiteX9" fmla="*/ 178623 w 321247"/>
              <a:gd name="connsiteY9" fmla="*/ 223867 h 996513"/>
              <a:gd name="connsiteX10" fmla="*/ 164611 w 321247"/>
              <a:gd name="connsiteY10" fmla="*/ 3533 h 996513"/>
              <a:gd name="connsiteX11" fmla="*/ 134218 w 321247"/>
              <a:gd name="connsiteY11" fmla="*/ 4623 h 996513"/>
              <a:gd name="connsiteX0" fmla="*/ 134218 w 321247"/>
              <a:gd name="connsiteY0" fmla="*/ 15571 h 1007461"/>
              <a:gd name="connsiteX1" fmla="*/ 147246 w 321247"/>
              <a:gd name="connsiteY1" fmla="*/ 221928 h 1007461"/>
              <a:gd name="connsiteX2" fmla="*/ 0 w 321247"/>
              <a:gd name="connsiteY2" fmla="*/ 182932 h 1007461"/>
              <a:gd name="connsiteX3" fmla="*/ 138057 w 321247"/>
              <a:gd name="connsiteY3" fmla="*/ 281992 h 1007461"/>
              <a:gd name="connsiteX4" fmla="*/ 192293 w 321247"/>
              <a:gd name="connsiteY4" fmla="*/ 1007461 h 1007461"/>
              <a:gd name="connsiteX5" fmla="*/ 225463 w 321247"/>
              <a:gd name="connsiteY5" fmla="*/ 1003875 h 1007461"/>
              <a:gd name="connsiteX6" fmla="*/ 184897 w 321247"/>
              <a:gd name="connsiteY6" fmla="*/ 293870 h 1007461"/>
              <a:gd name="connsiteX7" fmla="*/ 321161 w 321247"/>
              <a:gd name="connsiteY7" fmla="*/ 197275 h 1007461"/>
              <a:gd name="connsiteX8" fmla="*/ 178623 w 321247"/>
              <a:gd name="connsiteY8" fmla="*/ 234815 h 1007461"/>
              <a:gd name="connsiteX9" fmla="*/ 164611 w 321247"/>
              <a:gd name="connsiteY9" fmla="*/ 14481 h 1007461"/>
              <a:gd name="connsiteX10" fmla="*/ 134218 w 321247"/>
              <a:gd name="connsiteY10" fmla="*/ 15571 h 1007461"/>
              <a:gd name="connsiteX0" fmla="*/ 134218 w 321247"/>
              <a:gd name="connsiteY0" fmla="*/ 15571 h 1007461"/>
              <a:gd name="connsiteX1" fmla="*/ 147246 w 321247"/>
              <a:gd name="connsiteY1" fmla="*/ 221928 h 1007461"/>
              <a:gd name="connsiteX2" fmla="*/ 0 w 321247"/>
              <a:gd name="connsiteY2" fmla="*/ 182932 h 1007461"/>
              <a:gd name="connsiteX3" fmla="*/ 138057 w 321247"/>
              <a:gd name="connsiteY3" fmla="*/ 281992 h 1007461"/>
              <a:gd name="connsiteX4" fmla="*/ 192293 w 321247"/>
              <a:gd name="connsiteY4" fmla="*/ 1007461 h 1007461"/>
              <a:gd name="connsiteX5" fmla="*/ 225463 w 321247"/>
              <a:gd name="connsiteY5" fmla="*/ 1003875 h 1007461"/>
              <a:gd name="connsiteX6" fmla="*/ 184897 w 321247"/>
              <a:gd name="connsiteY6" fmla="*/ 293870 h 1007461"/>
              <a:gd name="connsiteX7" fmla="*/ 321161 w 321247"/>
              <a:gd name="connsiteY7" fmla="*/ 197275 h 1007461"/>
              <a:gd name="connsiteX8" fmla="*/ 178623 w 321247"/>
              <a:gd name="connsiteY8" fmla="*/ 234815 h 1007461"/>
              <a:gd name="connsiteX9" fmla="*/ 164611 w 321247"/>
              <a:gd name="connsiteY9" fmla="*/ 14481 h 1007461"/>
              <a:gd name="connsiteX10" fmla="*/ 134218 w 321247"/>
              <a:gd name="connsiteY10" fmla="*/ 15571 h 1007461"/>
              <a:gd name="connsiteX0" fmla="*/ 134218 w 321247"/>
              <a:gd name="connsiteY0" fmla="*/ 15571 h 1007461"/>
              <a:gd name="connsiteX1" fmla="*/ 147246 w 321247"/>
              <a:gd name="connsiteY1" fmla="*/ 221928 h 1007461"/>
              <a:gd name="connsiteX2" fmla="*/ 0 w 321247"/>
              <a:gd name="connsiteY2" fmla="*/ 182932 h 1007461"/>
              <a:gd name="connsiteX3" fmla="*/ 149963 w 321247"/>
              <a:gd name="connsiteY3" fmla="*/ 279611 h 1007461"/>
              <a:gd name="connsiteX4" fmla="*/ 192293 w 321247"/>
              <a:gd name="connsiteY4" fmla="*/ 1007461 h 1007461"/>
              <a:gd name="connsiteX5" fmla="*/ 225463 w 321247"/>
              <a:gd name="connsiteY5" fmla="*/ 1003875 h 1007461"/>
              <a:gd name="connsiteX6" fmla="*/ 184897 w 321247"/>
              <a:gd name="connsiteY6" fmla="*/ 293870 h 1007461"/>
              <a:gd name="connsiteX7" fmla="*/ 321161 w 321247"/>
              <a:gd name="connsiteY7" fmla="*/ 197275 h 1007461"/>
              <a:gd name="connsiteX8" fmla="*/ 178623 w 321247"/>
              <a:gd name="connsiteY8" fmla="*/ 234815 h 1007461"/>
              <a:gd name="connsiteX9" fmla="*/ 164611 w 321247"/>
              <a:gd name="connsiteY9" fmla="*/ 14481 h 1007461"/>
              <a:gd name="connsiteX10" fmla="*/ 134218 w 321247"/>
              <a:gd name="connsiteY10" fmla="*/ 15571 h 1007461"/>
              <a:gd name="connsiteX0" fmla="*/ 134218 w 321247"/>
              <a:gd name="connsiteY0" fmla="*/ 15571 h 1007461"/>
              <a:gd name="connsiteX1" fmla="*/ 147246 w 321247"/>
              <a:gd name="connsiteY1" fmla="*/ 221928 h 1007461"/>
              <a:gd name="connsiteX2" fmla="*/ 0 w 321247"/>
              <a:gd name="connsiteY2" fmla="*/ 182932 h 1007461"/>
              <a:gd name="connsiteX3" fmla="*/ 149963 w 321247"/>
              <a:gd name="connsiteY3" fmla="*/ 279611 h 1007461"/>
              <a:gd name="connsiteX4" fmla="*/ 192293 w 321247"/>
              <a:gd name="connsiteY4" fmla="*/ 1007461 h 1007461"/>
              <a:gd name="connsiteX5" fmla="*/ 225463 w 321247"/>
              <a:gd name="connsiteY5" fmla="*/ 1003875 h 1007461"/>
              <a:gd name="connsiteX6" fmla="*/ 180135 w 321247"/>
              <a:gd name="connsiteY6" fmla="*/ 286726 h 1007461"/>
              <a:gd name="connsiteX7" fmla="*/ 321161 w 321247"/>
              <a:gd name="connsiteY7" fmla="*/ 197275 h 1007461"/>
              <a:gd name="connsiteX8" fmla="*/ 178623 w 321247"/>
              <a:gd name="connsiteY8" fmla="*/ 234815 h 1007461"/>
              <a:gd name="connsiteX9" fmla="*/ 164611 w 321247"/>
              <a:gd name="connsiteY9" fmla="*/ 14481 h 1007461"/>
              <a:gd name="connsiteX10" fmla="*/ 134218 w 321247"/>
              <a:gd name="connsiteY10" fmla="*/ 15571 h 1007461"/>
              <a:gd name="connsiteX0" fmla="*/ 0 w 187029"/>
              <a:gd name="connsiteY0" fmla="*/ 15571 h 1007461"/>
              <a:gd name="connsiteX1" fmla="*/ 13028 w 187029"/>
              <a:gd name="connsiteY1" fmla="*/ 221928 h 1007461"/>
              <a:gd name="connsiteX2" fmla="*/ 15745 w 187029"/>
              <a:gd name="connsiteY2" fmla="*/ 279611 h 1007461"/>
              <a:gd name="connsiteX3" fmla="*/ 58075 w 187029"/>
              <a:gd name="connsiteY3" fmla="*/ 1007461 h 1007461"/>
              <a:gd name="connsiteX4" fmla="*/ 91245 w 187029"/>
              <a:gd name="connsiteY4" fmla="*/ 1003875 h 1007461"/>
              <a:gd name="connsiteX5" fmla="*/ 45917 w 187029"/>
              <a:gd name="connsiteY5" fmla="*/ 286726 h 1007461"/>
              <a:gd name="connsiteX6" fmla="*/ 186943 w 187029"/>
              <a:gd name="connsiteY6" fmla="*/ 197275 h 1007461"/>
              <a:gd name="connsiteX7" fmla="*/ 44405 w 187029"/>
              <a:gd name="connsiteY7" fmla="*/ 234815 h 1007461"/>
              <a:gd name="connsiteX8" fmla="*/ 30393 w 187029"/>
              <a:gd name="connsiteY8" fmla="*/ 14481 h 1007461"/>
              <a:gd name="connsiteX9" fmla="*/ 0 w 187029"/>
              <a:gd name="connsiteY9" fmla="*/ 15571 h 1007461"/>
              <a:gd name="connsiteX0" fmla="*/ 0 w 91245"/>
              <a:gd name="connsiteY0" fmla="*/ 15571 h 1007461"/>
              <a:gd name="connsiteX1" fmla="*/ 13028 w 91245"/>
              <a:gd name="connsiteY1" fmla="*/ 221928 h 1007461"/>
              <a:gd name="connsiteX2" fmla="*/ 15745 w 91245"/>
              <a:gd name="connsiteY2" fmla="*/ 279611 h 1007461"/>
              <a:gd name="connsiteX3" fmla="*/ 58075 w 91245"/>
              <a:gd name="connsiteY3" fmla="*/ 1007461 h 1007461"/>
              <a:gd name="connsiteX4" fmla="*/ 91245 w 91245"/>
              <a:gd name="connsiteY4" fmla="*/ 1003875 h 1007461"/>
              <a:gd name="connsiteX5" fmla="*/ 45917 w 91245"/>
              <a:gd name="connsiteY5" fmla="*/ 286726 h 1007461"/>
              <a:gd name="connsiteX6" fmla="*/ 44405 w 91245"/>
              <a:gd name="connsiteY6" fmla="*/ 234815 h 1007461"/>
              <a:gd name="connsiteX7" fmla="*/ 30393 w 91245"/>
              <a:gd name="connsiteY7" fmla="*/ 14481 h 1007461"/>
              <a:gd name="connsiteX8" fmla="*/ 0 w 91245"/>
              <a:gd name="connsiteY8" fmla="*/ 15571 h 1007461"/>
              <a:gd name="connsiteX0" fmla="*/ 0 w 91245"/>
              <a:gd name="connsiteY0" fmla="*/ 15571 h 1007461"/>
              <a:gd name="connsiteX1" fmla="*/ 13028 w 91245"/>
              <a:gd name="connsiteY1" fmla="*/ 221928 h 1007461"/>
              <a:gd name="connsiteX2" fmla="*/ 15745 w 91245"/>
              <a:gd name="connsiteY2" fmla="*/ 279611 h 1007461"/>
              <a:gd name="connsiteX3" fmla="*/ 58075 w 91245"/>
              <a:gd name="connsiteY3" fmla="*/ 1007461 h 1007461"/>
              <a:gd name="connsiteX4" fmla="*/ 91245 w 91245"/>
              <a:gd name="connsiteY4" fmla="*/ 1003875 h 1007461"/>
              <a:gd name="connsiteX5" fmla="*/ 45917 w 91245"/>
              <a:gd name="connsiteY5" fmla="*/ 286726 h 1007461"/>
              <a:gd name="connsiteX6" fmla="*/ 30393 w 91245"/>
              <a:gd name="connsiteY6" fmla="*/ 14481 h 1007461"/>
              <a:gd name="connsiteX7" fmla="*/ 0 w 91245"/>
              <a:gd name="connsiteY7" fmla="*/ 15571 h 1007461"/>
              <a:gd name="connsiteX0" fmla="*/ 0 w 91245"/>
              <a:gd name="connsiteY0" fmla="*/ 15571 h 1007461"/>
              <a:gd name="connsiteX1" fmla="*/ 15745 w 91245"/>
              <a:gd name="connsiteY1" fmla="*/ 279611 h 1007461"/>
              <a:gd name="connsiteX2" fmla="*/ 58075 w 91245"/>
              <a:gd name="connsiteY2" fmla="*/ 1007461 h 1007461"/>
              <a:gd name="connsiteX3" fmla="*/ 91245 w 91245"/>
              <a:gd name="connsiteY3" fmla="*/ 1003875 h 1007461"/>
              <a:gd name="connsiteX4" fmla="*/ 45917 w 91245"/>
              <a:gd name="connsiteY4" fmla="*/ 286726 h 1007461"/>
              <a:gd name="connsiteX5" fmla="*/ 30393 w 91245"/>
              <a:gd name="connsiteY5" fmla="*/ 14481 h 1007461"/>
              <a:gd name="connsiteX6" fmla="*/ 0 w 91245"/>
              <a:gd name="connsiteY6" fmla="*/ 15571 h 1007461"/>
              <a:gd name="connsiteX0" fmla="*/ 0 w 91245"/>
              <a:gd name="connsiteY0" fmla="*/ 15571 h 1007461"/>
              <a:gd name="connsiteX1" fmla="*/ 58075 w 91245"/>
              <a:gd name="connsiteY1" fmla="*/ 1007461 h 1007461"/>
              <a:gd name="connsiteX2" fmla="*/ 91245 w 91245"/>
              <a:gd name="connsiteY2" fmla="*/ 1003875 h 1007461"/>
              <a:gd name="connsiteX3" fmla="*/ 45917 w 91245"/>
              <a:gd name="connsiteY3" fmla="*/ 286726 h 1007461"/>
              <a:gd name="connsiteX4" fmla="*/ 30393 w 91245"/>
              <a:gd name="connsiteY4" fmla="*/ 14481 h 1007461"/>
              <a:gd name="connsiteX5" fmla="*/ 0 w 91245"/>
              <a:gd name="connsiteY5" fmla="*/ 15571 h 1007461"/>
              <a:gd name="connsiteX0" fmla="*/ 0 w 91245"/>
              <a:gd name="connsiteY0" fmla="*/ 15571 h 1007461"/>
              <a:gd name="connsiteX1" fmla="*/ 58075 w 91245"/>
              <a:gd name="connsiteY1" fmla="*/ 1007461 h 1007461"/>
              <a:gd name="connsiteX2" fmla="*/ 91245 w 91245"/>
              <a:gd name="connsiteY2" fmla="*/ 1003875 h 1007461"/>
              <a:gd name="connsiteX3" fmla="*/ 30393 w 91245"/>
              <a:gd name="connsiteY3" fmla="*/ 14481 h 1007461"/>
              <a:gd name="connsiteX4" fmla="*/ 0 w 91245"/>
              <a:gd name="connsiteY4" fmla="*/ 15571 h 100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45" h="1007461">
                <a:moveTo>
                  <a:pt x="0" y="15571"/>
                </a:moveTo>
                <a:lnTo>
                  <a:pt x="58075" y="1007461"/>
                </a:lnTo>
                <a:lnTo>
                  <a:pt x="91245" y="1003875"/>
                </a:lnTo>
                <a:lnTo>
                  <a:pt x="30393" y="14481"/>
                </a:lnTo>
                <a:cubicBezTo>
                  <a:pt x="20262" y="14844"/>
                  <a:pt x="2894" y="-19004"/>
                  <a:pt x="0" y="15571"/>
                </a:cubicBezTo>
                <a:close/>
              </a:path>
            </a:pathLst>
          </a:custGeom>
          <a:solidFill>
            <a:schemeClr val="accent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</a:endParaRPr>
          </a:p>
        </p:txBody>
      </p:sp>
      <p:sp>
        <p:nvSpPr>
          <p:cNvPr id="10" name="手繪多邊形 5"/>
          <p:cNvSpPr>
            <a:spLocks noEditPoints="1"/>
          </p:cNvSpPr>
          <p:nvPr userDrawn="1"/>
        </p:nvSpPr>
        <p:spPr bwMode="auto">
          <a:xfrm flipH="1">
            <a:off x="8478771" y="5124451"/>
            <a:ext cx="413889" cy="451618"/>
          </a:xfrm>
          <a:custGeom>
            <a:avLst/>
            <a:gdLst>
              <a:gd name="T0" fmla="*/ 114 w 244"/>
              <a:gd name="T1" fmla="*/ 180 h 199"/>
              <a:gd name="T2" fmla="*/ 91 w 244"/>
              <a:gd name="T3" fmla="*/ 168 h 199"/>
              <a:gd name="T4" fmla="*/ 45 w 244"/>
              <a:gd name="T5" fmla="*/ 95 h 199"/>
              <a:gd name="T6" fmla="*/ 76 w 244"/>
              <a:gd name="T7" fmla="*/ 57 h 199"/>
              <a:gd name="T8" fmla="*/ 83 w 244"/>
              <a:gd name="T9" fmla="*/ 58 h 199"/>
              <a:gd name="T10" fmla="*/ 127 w 244"/>
              <a:gd name="T11" fmla="*/ 95 h 199"/>
              <a:gd name="T12" fmla="*/ 177 w 244"/>
              <a:gd name="T13" fmla="*/ 58 h 199"/>
              <a:gd name="T14" fmla="*/ 192 w 244"/>
              <a:gd name="T15" fmla="*/ 76 h 199"/>
              <a:gd name="T16" fmla="*/ 178 w 244"/>
              <a:gd name="T17" fmla="*/ 124 h 199"/>
              <a:gd name="T18" fmla="*/ 130 w 244"/>
              <a:gd name="T19" fmla="*/ 174 h 199"/>
              <a:gd name="T20" fmla="*/ 114 w 244"/>
              <a:gd name="T21" fmla="*/ 180 h 199"/>
              <a:gd name="T22" fmla="*/ 51 w 244"/>
              <a:gd name="T23" fmla="*/ 0 h 199"/>
              <a:gd name="T24" fmla="*/ 47 w 244"/>
              <a:gd name="T25" fmla="*/ 0 h 199"/>
              <a:gd name="T26" fmla="*/ 1 w 244"/>
              <a:gd name="T27" fmla="*/ 62 h 199"/>
              <a:gd name="T28" fmla="*/ 1 w 244"/>
              <a:gd name="T29" fmla="*/ 68 h 199"/>
              <a:gd name="T30" fmla="*/ 1 w 244"/>
              <a:gd name="T31" fmla="*/ 69 h 199"/>
              <a:gd name="T32" fmla="*/ 75 w 244"/>
              <a:gd name="T33" fmla="*/ 180 h 199"/>
              <a:gd name="T34" fmla="*/ 113 w 244"/>
              <a:gd name="T35" fmla="*/ 199 h 199"/>
              <a:gd name="T36" fmla="*/ 116 w 244"/>
              <a:gd name="T37" fmla="*/ 199 h 199"/>
              <a:gd name="T38" fmla="*/ 116 w 244"/>
              <a:gd name="T39" fmla="*/ 199 h 199"/>
              <a:gd name="T40" fmla="*/ 139 w 244"/>
              <a:gd name="T41" fmla="*/ 190 h 199"/>
              <a:gd name="T42" fmla="*/ 216 w 244"/>
              <a:gd name="T43" fmla="*/ 109 h 199"/>
              <a:gd name="T44" fmla="*/ 238 w 244"/>
              <a:gd name="T45" fmla="*/ 31 h 199"/>
              <a:gd name="T46" fmla="*/ 214 w 244"/>
              <a:gd name="T47" fmla="*/ 3 h 199"/>
              <a:gd name="T48" fmla="*/ 133 w 244"/>
              <a:gd name="T49" fmla="*/ 62 h 199"/>
              <a:gd name="T50" fmla="*/ 61 w 244"/>
              <a:gd name="T51" fmla="*/ 1 h 199"/>
              <a:gd name="T52" fmla="*/ 51 w 244"/>
              <a:gd name="T53" fmla="*/ 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44" h="199">
                <a:moveTo>
                  <a:pt x="114" y="180"/>
                </a:moveTo>
                <a:cubicBezTo>
                  <a:pt x="106" y="180"/>
                  <a:pt x="100" y="175"/>
                  <a:pt x="91" y="168"/>
                </a:cubicBezTo>
                <a:cubicBezTo>
                  <a:pt x="74" y="154"/>
                  <a:pt x="45" y="121"/>
                  <a:pt x="45" y="95"/>
                </a:cubicBezTo>
                <a:cubicBezTo>
                  <a:pt x="45" y="78"/>
                  <a:pt x="58" y="57"/>
                  <a:pt x="76" y="57"/>
                </a:cubicBezTo>
                <a:cubicBezTo>
                  <a:pt x="78" y="57"/>
                  <a:pt x="80" y="57"/>
                  <a:pt x="83" y="58"/>
                </a:cubicBezTo>
                <a:cubicBezTo>
                  <a:pt x="105" y="63"/>
                  <a:pt x="111" y="75"/>
                  <a:pt x="127" y="95"/>
                </a:cubicBezTo>
                <a:cubicBezTo>
                  <a:pt x="136" y="84"/>
                  <a:pt x="160" y="58"/>
                  <a:pt x="177" y="58"/>
                </a:cubicBezTo>
                <a:cubicBezTo>
                  <a:pt x="184" y="58"/>
                  <a:pt x="189" y="63"/>
                  <a:pt x="192" y="76"/>
                </a:cubicBezTo>
                <a:cubicBezTo>
                  <a:pt x="195" y="97"/>
                  <a:pt x="187" y="108"/>
                  <a:pt x="178" y="124"/>
                </a:cubicBezTo>
                <a:cubicBezTo>
                  <a:pt x="168" y="140"/>
                  <a:pt x="146" y="164"/>
                  <a:pt x="130" y="174"/>
                </a:cubicBezTo>
                <a:cubicBezTo>
                  <a:pt x="124" y="178"/>
                  <a:pt x="119" y="180"/>
                  <a:pt x="114" y="180"/>
                </a:cubicBezTo>
                <a:moveTo>
                  <a:pt x="51" y="0"/>
                </a:moveTo>
                <a:cubicBezTo>
                  <a:pt x="50" y="0"/>
                  <a:pt x="49" y="0"/>
                  <a:pt x="47" y="0"/>
                </a:cubicBezTo>
                <a:cubicBezTo>
                  <a:pt x="19" y="3"/>
                  <a:pt x="0" y="36"/>
                  <a:pt x="1" y="62"/>
                </a:cubicBezTo>
                <a:cubicBezTo>
                  <a:pt x="1" y="64"/>
                  <a:pt x="1" y="66"/>
                  <a:pt x="1" y="68"/>
                </a:cubicBezTo>
                <a:cubicBezTo>
                  <a:pt x="1" y="69"/>
                  <a:pt x="1" y="69"/>
                  <a:pt x="1" y="69"/>
                </a:cubicBezTo>
                <a:cubicBezTo>
                  <a:pt x="5" y="110"/>
                  <a:pt x="48" y="159"/>
                  <a:pt x="75" y="180"/>
                </a:cubicBezTo>
                <a:cubicBezTo>
                  <a:pt x="90" y="191"/>
                  <a:pt x="100" y="199"/>
                  <a:pt x="113" y="199"/>
                </a:cubicBezTo>
                <a:cubicBezTo>
                  <a:pt x="114" y="199"/>
                  <a:pt x="115" y="199"/>
                  <a:pt x="116" y="199"/>
                </a:cubicBezTo>
                <a:cubicBezTo>
                  <a:pt x="116" y="199"/>
                  <a:pt x="116" y="199"/>
                  <a:pt x="116" y="199"/>
                </a:cubicBezTo>
                <a:cubicBezTo>
                  <a:pt x="122" y="199"/>
                  <a:pt x="130" y="196"/>
                  <a:pt x="139" y="190"/>
                </a:cubicBezTo>
                <a:cubicBezTo>
                  <a:pt x="165" y="174"/>
                  <a:pt x="201" y="136"/>
                  <a:pt x="216" y="109"/>
                </a:cubicBezTo>
                <a:cubicBezTo>
                  <a:pt x="231" y="84"/>
                  <a:pt x="244" y="66"/>
                  <a:pt x="238" y="31"/>
                </a:cubicBezTo>
                <a:cubicBezTo>
                  <a:pt x="235" y="10"/>
                  <a:pt x="226" y="3"/>
                  <a:pt x="214" y="3"/>
                </a:cubicBezTo>
                <a:cubicBezTo>
                  <a:pt x="188" y="3"/>
                  <a:pt x="148" y="43"/>
                  <a:pt x="133" y="62"/>
                </a:cubicBezTo>
                <a:cubicBezTo>
                  <a:pt x="108" y="30"/>
                  <a:pt x="98" y="10"/>
                  <a:pt x="61" y="1"/>
                </a:cubicBezTo>
                <a:cubicBezTo>
                  <a:pt x="58" y="0"/>
                  <a:pt x="55" y="0"/>
                  <a:pt x="51" y="0"/>
                </a:cubicBezTo>
              </a:path>
            </a:pathLst>
          </a:custGeom>
          <a:blipFill>
            <a:blip r:embed="rId19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20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TW" altLang="en-US" sz="1350"/>
          </a:p>
        </p:txBody>
      </p:sp>
      <p:sp>
        <p:nvSpPr>
          <p:cNvPr id="11" name="手繪多邊形 5"/>
          <p:cNvSpPr>
            <a:spLocks noEditPoints="1"/>
          </p:cNvSpPr>
          <p:nvPr userDrawn="1"/>
        </p:nvSpPr>
        <p:spPr bwMode="auto">
          <a:xfrm flipH="1">
            <a:off x="8478771" y="5124451"/>
            <a:ext cx="413889" cy="451618"/>
          </a:xfrm>
          <a:custGeom>
            <a:avLst/>
            <a:gdLst>
              <a:gd name="T0" fmla="*/ 114 w 244"/>
              <a:gd name="T1" fmla="*/ 180 h 199"/>
              <a:gd name="T2" fmla="*/ 91 w 244"/>
              <a:gd name="T3" fmla="*/ 168 h 199"/>
              <a:gd name="T4" fmla="*/ 45 w 244"/>
              <a:gd name="T5" fmla="*/ 95 h 199"/>
              <a:gd name="T6" fmla="*/ 76 w 244"/>
              <a:gd name="T7" fmla="*/ 57 h 199"/>
              <a:gd name="T8" fmla="*/ 83 w 244"/>
              <a:gd name="T9" fmla="*/ 58 h 199"/>
              <a:gd name="T10" fmla="*/ 127 w 244"/>
              <a:gd name="T11" fmla="*/ 95 h 199"/>
              <a:gd name="T12" fmla="*/ 177 w 244"/>
              <a:gd name="T13" fmla="*/ 58 h 199"/>
              <a:gd name="T14" fmla="*/ 192 w 244"/>
              <a:gd name="T15" fmla="*/ 76 h 199"/>
              <a:gd name="T16" fmla="*/ 178 w 244"/>
              <a:gd name="T17" fmla="*/ 124 h 199"/>
              <a:gd name="T18" fmla="*/ 130 w 244"/>
              <a:gd name="T19" fmla="*/ 174 h 199"/>
              <a:gd name="T20" fmla="*/ 114 w 244"/>
              <a:gd name="T21" fmla="*/ 180 h 199"/>
              <a:gd name="T22" fmla="*/ 51 w 244"/>
              <a:gd name="T23" fmla="*/ 0 h 199"/>
              <a:gd name="T24" fmla="*/ 47 w 244"/>
              <a:gd name="T25" fmla="*/ 0 h 199"/>
              <a:gd name="T26" fmla="*/ 1 w 244"/>
              <a:gd name="T27" fmla="*/ 62 h 199"/>
              <a:gd name="T28" fmla="*/ 1 w 244"/>
              <a:gd name="T29" fmla="*/ 68 h 199"/>
              <a:gd name="T30" fmla="*/ 1 w 244"/>
              <a:gd name="T31" fmla="*/ 69 h 199"/>
              <a:gd name="T32" fmla="*/ 75 w 244"/>
              <a:gd name="T33" fmla="*/ 180 h 199"/>
              <a:gd name="T34" fmla="*/ 113 w 244"/>
              <a:gd name="T35" fmla="*/ 199 h 199"/>
              <a:gd name="T36" fmla="*/ 116 w 244"/>
              <a:gd name="T37" fmla="*/ 199 h 199"/>
              <a:gd name="T38" fmla="*/ 116 w 244"/>
              <a:gd name="T39" fmla="*/ 199 h 199"/>
              <a:gd name="T40" fmla="*/ 139 w 244"/>
              <a:gd name="T41" fmla="*/ 190 h 199"/>
              <a:gd name="T42" fmla="*/ 216 w 244"/>
              <a:gd name="T43" fmla="*/ 109 h 199"/>
              <a:gd name="T44" fmla="*/ 238 w 244"/>
              <a:gd name="T45" fmla="*/ 31 h 199"/>
              <a:gd name="T46" fmla="*/ 214 w 244"/>
              <a:gd name="T47" fmla="*/ 3 h 199"/>
              <a:gd name="T48" fmla="*/ 133 w 244"/>
              <a:gd name="T49" fmla="*/ 62 h 199"/>
              <a:gd name="T50" fmla="*/ 61 w 244"/>
              <a:gd name="T51" fmla="*/ 1 h 199"/>
              <a:gd name="T52" fmla="*/ 51 w 244"/>
              <a:gd name="T53" fmla="*/ 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44" h="199">
                <a:moveTo>
                  <a:pt x="114" y="180"/>
                </a:moveTo>
                <a:cubicBezTo>
                  <a:pt x="106" y="180"/>
                  <a:pt x="100" y="175"/>
                  <a:pt x="91" y="168"/>
                </a:cubicBezTo>
                <a:cubicBezTo>
                  <a:pt x="74" y="154"/>
                  <a:pt x="45" y="121"/>
                  <a:pt x="45" y="95"/>
                </a:cubicBezTo>
                <a:cubicBezTo>
                  <a:pt x="45" y="78"/>
                  <a:pt x="58" y="57"/>
                  <a:pt x="76" y="57"/>
                </a:cubicBezTo>
                <a:cubicBezTo>
                  <a:pt x="78" y="57"/>
                  <a:pt x="80" y="57"/>
                  <a:pt x="83" y="58"/>
                </a:cubicBezTo>
                <a:cubicBezTo>
                  <a:pt x="105" y="63"/>
                  <a:pt x="111" y="75"/>
                  <a:pt x="127" y="95"/>
                </a:cubicBezTo>
                <a:cubicBezTo>
                  <a:pt x="136" y="84"/>
                  <a:pt x="160" y="58"/>
                  <a:pt x="177" y="58"/>
                </a:cubicBezTo>
                <a:cubicBezTo>
                  <a:pt x="184" y="58"/>
                  <a:pt x="189" y="63"/>
                  <a:pt x="192" y="76"/>
                </a:cubicBezTo>
                <a:cubicBezTo>
                  <a:pt x="195" y="97"/>
                  <a:pt x="187" y="108"/>
                  <a:pt x="178" y="124"/>
                </a:cubicBezTo>
                <a:cubicBezTo>
                  <a:pt x="168" y="140"/>
                  <a:pt x="146" y="164"/>
                  <a:pt x="130" y="174"/>
                </a:cubicBezTo>
                <a:cubicBezTo>
                  <a:pt x="124" y="178"/>
                  <a:pt x="119" y="180"/>
                  <a:pt x="114" y="180"/>
                </a:cubicBezTo>
                <a:moveTo>
                  <a:pt x="51" y="0"/>
                </a:moveTo>
                <a:cubicBezTo>
                  <a:pt x="50" y="0"/>
                  <a:pt x="49" y="0"/>
                  <a:pt x="47" y="0"/>
                </a:cubicBezTo>
                <a:cubicBezTo>
                  <a:pt x="19" y="3"/>
                  <a:pt x="0" y="36"/>
                  <a:pt x="1" y="62"/>
                </a:cubicBezTo>
                <a:cubicBezTo>
                  <a:pt x="1" y="64"/>
                  <a:pt x="1" y="66"/>
                  <a:pt x="1" y="68"/>
                </a:cubicBezTo>
                <a:cubicBezTo>
                  <a:pt x="1" y="69"/>
                  <a:pt x="1" y="69"/>
                  <a:pt x="1" y="69"/>
                </a:cubicBezTo>
                <a:cubicBezTo>
                  <a:pt x="5" y="110"/>
                  <a:pt x="48" y="159"/>
                  <a:pt x="75" y="180"/>
                </a:cubicBezTo>
                <a:cubicBezTo>
                  <a:pt x="90" y="191"/>
                  <a:pt x="100" y="199"/>
                  <a:pt x="113" y="199"/>
                </a:cubicBezTo>
                <a:cubicBezTo>
                  <a:pt x="114" y="199"/>
                  <a:pt x="115" y="199"/>
                  <a:pt x="116" y="199"/>
                </a:cubicBezTo>
                <a:cubicBezTo>
                  <a:pt x="116" y="199"/>
                  <a:pt x="116" y="199"/>
                  <a:pt x="116" y="199"/>
                </a:cubicBezTo>
                <a:cubicBezTo>
                  <a:pt x="122" y="199"/>
                  <a:pt x="130" y="196"/>
                  <a:pt x="139" y="190"/>
                </a:cubicBezTo>
                <a:cubicBezTo>
                  <a:pt x="165" y="174"/>
                  <a:pt x="201" y="136"/>
                  <a:pt x="216" y="109"/>
                </a:cubicBezTo>
                <a:cubicBezTo>
                  <a:pt x="231" y="84"/>
                  <a:pt x="244" y="66"/>
                  <a:pt x="238" y="31"/>
                </a:cubicBezTo>
                <a:cubicBezTo>
                  <a:pt x="235" y="10"/>
                  <a:pt x="226" y="3"/>
                  <a:pt x="214" y="3"/>
                </a:cubicBezTo>
                <a:cubicBezTo>
                  <a:pt x="188" y="3"/>
                  <a:pt x="148" y="43"/>
                  <a:pt x="133" y="62"/>
                </a:cubicBezTo>
                <a:cubicBezTo>
                  <a:pt x="108" y="30"/>
                  <a:pt x="98" y="10"/>
                  <a:pt x="61" y="1"/>
                </a:cubicBezTo>
                <a:cubicBezTo>
                  <a:pt x="58" y="0"/>
                  <a:pt x="55" y="0"/>
                  <a:pt x="51" y="0"/>
                </a:cubicBezTo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TW" altLang="en-US" sz="1350"/>
          </a:p>
        </p:txBody>
      </p:sp>
      <p:sp>
        <p:nvSpPr>
          <p:cNvPr id="12" name="手繪多邊形 11"/>
          <p:cNvSpPr/>
          <p:nvPr userDrawn="1"/>
        </p:nvSpPr>
        <p:spPr bwMode="white">
          <a:xfrm>
            <a:off x="1" y="3816253"/>
            <a:ext cx="1229527" cy="1750780"/>
          </a:xfrm>
          <a:custGeom>
            <a:avLst/>
            <a:gdLst>
              <a:gd name="connsiteX0" fmla="*/ 0 w 1639369"/>
              <a:gd name="connsiteY0" fmla="*/ 0 h 1750780"/>
              <a:gd name="connsiteX1" fmla="*/ 43408 w 1639369"/>
              <a:gd name="connsiteY1" fmla="*/ 23610 h 1750780"/>
              <a:gd name="connsiteX2" fmla="*/ 163266 w 1639369"/>
              <a:gd name="connsiteY2" fmla="*/ 178718 h 1750780"/>
              <a:gd name="connsiteX3" fmla="*/ 1231254 w 1639369"/>
              <a:gd name="connsiteY3" fmla="*/ 538714 h 1750780"/>
              <a:gd name="connsiteX4" fmla="*/ 871258 w 1639369"/>
              <a:gd name="connsiteY4" fmla="*/ 1534703 h 1750780"/>
              <a:gd name="connsiteX5" fmla="*/ 23721 w 1639369"/>
              <a:gd name="connsiteY5" fmla="*/ 1596718 h 1750780"/>
              <a:gd name="connsiteX6" fmla="*/ 0 w 1639369"/>
              <a:gd name="connsiteY6" fmla="*/ 1566554 h 1750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39369" h="1750780">
                <a:moveTo>
                  <a:pt x="0" y="0"/>
                </a:moveTo>
                <a:lnTo>
                  <a:pt x="43408" y="23610"/>
                </a:lnTo>
                <a:cubicBezTo>
                  <a:pt x="93767" y="60219"/>
                  <a:pt x="135266" y="111219"/>
                  <a:pt x="163266" y="178718"/>
                </a:cubicBezTo>
                <a:cubicBezTo>
                  <a:pt x="729260" y="-187278"/>
                  <a:pt x="1281254" y="152718"/>
                  <a:pt x="1231254" y="538714"/>
                </a:cubicBezTo>
                <a:cubicBezTo>
                  <a:pt x="1925246" y="572714"/>
                  <a:pt x="1687249" y="1860699"/>
                  <a:pt x="871258" y="1534703"/>
                </a:cubicBezTo>
                <a:cubicBezTo>
                  <a:pt x="724260" y="1755201"/>
                  <a:pt x="264890" y="1856262"/>
                  <a:pt x="23721" y="1596718"/>
                </a:cubicBezTo>
                <a:lnTo>
                  <a:pt x="0" y="15665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 sz="1350"/>
          </a:p>
        </p:txBody>
      </p:sp>
      <p:sp>
        <p:nvSpPr>
          <p:cNvPr id="13" name="手繪多邊形 22"/>
          <p:cNvSpPr>
            <a:spLocks/>
          </p:cNvSpPr>
          <p:nvPr userDrawn="1"/>
        </p:nvSpPr>
        <p:spPr bwMode="auto">
          <a:xfrm rot="384198">
            <a:off x="586003" y="5136152"/>
            <a:ext cx="130031" cy="1246007"/>
          </a:xfrm>
          <a:custGeom>
            <a:avLst/>
            <a:gdLst>
              <a:gd name="T0" fmla="*/ 30 w 51"/>
              <a:gd name="T1" fmla="*/ 91 h 238"/>
              <a:gd name="T2" fmla="*/ 30 w 51"/>
              <a:gd name="T3" fmla="*/ 72 h 238"/>
              <a:gd name="T4" fmla="*/ 47 w 51"/>
              <a:gd name="T5" fmla="*/ 59 h 238"/>
              <a:gd name="T6" fmla="*/ 31 w 51"/>
              <a:gd name="T7" fmla="*/ 45 h 238"/>
              <a:gd name="T8" fmla="*/ 32 w 51"/>
              <a:gd name="T9" fmla="*/ 27 h 238"/>
              <a:gd name="T10" fmla="*/ 47 w 51"/>
              <a:gd name="T11" fmla="*/ 16 h 238"/>
              <a:gd name="T12" fmla="*/ 34 w 51"/>
              <a:gd name="T13" fmla="*/ 1 h 238"/>
              <a:gd name="T14" fmla="*/ 17 w 51"/>
              <a:gd name="T15" fmla="*/ 12 h 238"/>
              <a:gd name="T16" fmla="*/ 28 w 51"/>
              <a:gd name="T17" fmla="*/ 26 h 238"/>
              <a:gd name="T18" fmla="*/ 26 w 51"/>
              <a:gd name="T19" fmla="*/ 45 h 238"/>
              <a:gd name="T20" fmla="*/ 7 w 51"/>
              <a:gd name="T21" fmla="*/ 58 h 238"/>
              <a:gd name="T22" fmla="*/ 25 w 51"/>
              <a:gd name="T23" fmla="*/ 72 h 238"/>
              <a:gd name="T24" fmla="*/ 25 w 51"/>
              <a:gd name="T25" fmla="*/ 91 h 238"/>
              <a:gd name="T26" fmla="*/ 24 w 51"/>
              <a:gd name="T27" fmla="*/ 91 h 238"/>
              <a:gd name="T28" fmla="*/ 0 w 51"/>
              <a:gd name="T29" fmla="*/ 108 h 238"/>
              <a:gd name="T30" fmla="*/ 26 w 51"/>
              <a:gd name="T31" fmla="*/ 121 h 238"/>
              <a:gd name="T32" fmla="*/ 27 w 51"/>
              <a:gd name="T33" fmla="*/ 121 h 238"/>
              <a:gd name="T34" fmla="*/ 40 w 51"/>
              <a:gd name="T35" fmla="*/ 238 h 238"/>
              <a:gd name="T36" fmla="*/ 45 w 51"/>
              <a:gd name="T37" fmla="*/ 237 h 238"/>
              <a:gd name="T38" fmla="*/ 32 w 51"/>
              <a:gd name="T39" fmla="*/ 121 h 238"/>
              <a:gd name="T40" fmla="*/ 51 w 51"/>
              <a:gd name="T41" fmla="*/ 105 h 238"/>
              <a:gd name="T42" fmla="*/ 30 w 51"/>
              <a:gd name="T43" fmla="*/ 91 h 238"/>
              <a:gd name="connsiteX0" fmla="*/ 5882 w 10000"/>
              <a:gd name="connsiteY0" fmla="*/ 3788 h 9964"/>
              <a:gd name="connsiteX1" fmla="*/ 5882 w 10000"/>
              <a:gd name="connsiteY1" fmla="*/ 2989 h 9964"/>
              <a:gd name="connsiteX2" fmla="*/ 9216 w 10000"/>
              <a:gd name="connsiteY2" fmla="*/ 2443 h 9964"/>
              <a:gd name="connsiteX3" fmla="*/ 6078 w 10000"/>
              <a:gd name="connsiteY3" fmla="*/ 1855 h 9964"/>
              <a:gd name="connsiteX4" fmla="*/ 6275 w 10000"/>
              <a:gd name="connsiteY4" fmla="*/ 1098 h 9964"/>
              <a:gd name="connsiteX5" fmla="*/ 9216 w 10000"/>
              <a:gd name="connsiteY5" fmla="*/ 636 h 9964"/>
              <a:gd name="connsiteX6" fmla="*/ 6667 w 10000"/>
              <a:gd name="connsiteY6" fmla="*/ 6 h 9964"/>
              <a:gd name="connsiteX7" fmla="*/ 3333 w 10000"/>
              <a:gd name="connsiteY7" fmla="*/ 468 h 9964"/>
              <a:gd name="connsiteX8" fmla="*/ 5490 w 10000"/>
              <a:gd name="connsiteY8" fmla="*/ 1056 h 9964"/>
              <a:gd name="connsiteX9" fmla="*/ 5098 w 10000"/>
              <a:gd name="connsiteY9" fmla="*/ 1855 h 9964"/>
              <a:gd name="connsiteX10" fmla="*/ 1373 w 10000"/>
              <a:gd name="connsiteY10" fmla="*/ 2401 h 9964"/>
              <a:gd name="connsiteX11" fmla="*/ 4902 w 10000"/>
              <a:gd name="connsiteY11" fmla="*/ 2989 h 9964"/>
              <a:gd name="connsiteX12" fmla="*/ 4902 w 10000"/>
              <a:gd name="connsiteY12" fmla="*/ 3788 h 9964"/>
              <a:gd name="connsiteX13" fmla="*/ 4614 w 10000"/>
              <a:gd name="connsiteY13" fmla="*/ 4470 h 9964"/>
              <a:gd name="connsiteX14" fmla="*/ 0 w 10000"/>
              <a:gd name="connsiteY14" fmla="*/ 4502 h 9964"/>
              <a:gd name="connsiteX15" fmla="*/ 5098 w 10000"/>
              <a:gd name="connsiteY15" fmla="*/ 5048 h 9964"/>
              <a:gd name="connsiteX16" fmla="*/ 5294 w 10000"/>
              <a:gd name="connsiteY16" fmla="*/ 5048 h 9964"/>
              <a:gd name="connsiteX17" fmla="*/ 7843 w 10000"/>
              <a:gd name="connsiteY17" fmla="*/ 9964 h 9964"/>
              <a:gd name="connsiteX18" fmla="*/ 8824 w 10000"/>
              <a:gd name="connsiteY18" fmla="*/ 9922 h 9964"/>
              <a:gd name="connsiteX19" fmla="*/ 6275 w 10000"/>
              <a:gd name="connsiteY19" fmla="*/ 5048 h 9964"/>
              <a:gd name="connsiteX20" fmla="*/ 10000 w 10000"/>
              <a:gd name="connsiteY20" fmla="*/ 4376 h 9964"/>
              <a:gd name="connsiteX21" fmla="*/ 5882 w 10000"/>
              <a:gd name="connsiteY21" fmla="*/ 3788 h 9964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4614 w 10000"/>
              <a:gd name="connsiteY13" fmla="*/ 4486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4614 w 10000"/>
              <a:gd name="connsiteY13" fmla="*/ 4486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4614 w 10000"/>
              <a:gd name="connsiteY13" fmla="*/ 4486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4614 w 10000"/>
              <a:gd name="connsiteY13" fmla="*/ 4486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4614 w 10000"/>
              <a:gd name="connsiteY13" fmla="*/ 4486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143"/>
              <a:gd name="connsiteY0" fmla="*/ 4545 h 10000"/>
              <a:gd name="connsiteX1" fmla="*/ 5882 w 10143"/>
              <a:gd name="connsiteY1" fmla="*/ 3000 h 10000"/>
              <a:gd name="connsiteX2" fmla="*/ 9216 w 10143"/>
              <a:gd name="connsiteY2" fmla="*/ 2452 h 10000"/>
              <a:gd name="connsiteX3" fmla="*/ 6078 w 10143"/>
              <a:gd name="connsiteY3" fmla="*/ 1862 h 10000"/>
              <a:gd name="connsiteX4" fmla="*/ 6275 w 10143"/>
              <a:gd name="connsiteY4" fmla="*/ 1102 h 10000"/>
              <a:gd name="connsiteX5" fmla="*/ 9216 w 10143"/>
              <a:gd name="connsiteY5" fmla="*/ 638 h 10000"/>
              <a:gd name="connsiteX6" fmla="*/ 6667 w 10143"/>
              <a:gd name="connsiteY6" fmla="*/ 6 h 10000"/>
              <a:gd name="connsiteX7" fmla="*/ 3333 w 10143"/>
              <a:gd name="connsiteY7" fmla="*/ 470 h 10000"/>
              <a:gd name="connsiteX8" fmla="*/ 5490 w 10143"/>
              <a:gd name="connsiteY8" fmla="*/ 1060 h 10000"/>
              <a:gd name="connsiteX9" fmla="*/ 5098 w 10143"/>
              <a:gd name="connsiteY9" fmla="*/ 1862 h 10000"/>
              <a:gd name="connsiteX10" fmla="*/ 1373 w 10143"/>
              <a:gd name="connsiteY10" fmla="*/ 2410 h 10000"/>
              <a:gd name="connsiteX11" fmla="*/ 4902 w 10143"/>
              <a:gd name="connsiteY11" fmla="*/ 3000 h 10000"/>
              <a:gd name="connsiteX12" fmla="*/ 4902 w 10143"/>
              <a:gd name="connsiteY12" fmla="*/ 3802 h 10000"/>
              <a:gd name="connsiteX13" fmla="*/ 4614 w 10143"/>
              <a:gd name="connsiteY13" fmla="*/ 4486 h 10000"/>
              <a:gd name="connsiteX14" fmla="*/ 0 w 10143"/>
              <a:gd name="connsiteY14" fmla="*/ 4518 h 10000"/>
              <a:gd name="connsiteX15" fmla="*/ 5098 w 10143"/>
              <a:gd name="connsiteY15" fmla="*/ 5066 h 10000"/>
              <a:gd name="connsiteX16" fmla="*/ 5294 w 10143"/>
              <a:gd name="connsiteY16" fmla="*/ 5066 h 10000"/>
              <a:gd name="connsiteX17" fmla="*/ 7843 w 10143"/>
              <a:gd name="connsiteY17" fmla="*/ 10000 h 10000"/>
              <a:gd name="connsiteX18" fmla="*/ 8824 w 10143"/>
              <a:gd name="connsiteY18" fmla="*/ 9958 h 10000"/>
              <a:gd name="connsiteX19" fmla="*/ 6275 w 10143"/>
              <a:gd name="connsiteY19" fmla="*/ 5066 h 10000"/>
              <a:gd name="connsiteX20" fmla="*/ 10000 w 10143"/>
              <a:gd name="connsiteY20" fmla="*/ 4392 h 10000"/>
              <a:gd name="connsiteX21" fmla="*/ 5882 w 10143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4614 w 10000"/>
              <a:gd name="connsiteY13" fmla="*/ 4486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5074 w 10000"/>
              <a:gd name="connsiteY13" fmla="*/ 4603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5074 w 10000"/>
              <a:gd name="connsiteY13" fmla="*/ 4603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5074 w 10000"/>
              <a:gd name="connsiteY13" fmla="*/ 4603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5074 w 10000"/>
              <a:gd name="connsiteY13" fmla="*/ 4603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5074 w 10000"/>
              <a:gd name="connsiteY13" fmla="*/ 4603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5074 w 10000"/>
              <a:gd name="connsiteY13" fmla="*/ 4603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545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5074 w 10000"/>
              <a:gd name="connsiteY13" fmla="*/ 4505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545 h 10000"/>
              <a:gd name="connsiteX0" fmla="*/ 5882 w 10000"/>
              <a:gd name="connsiteY0" fmla="*/ 4467 h 10000"/>
              <a:gd name="connsiteX1" fmla="*/ 5882 w 10000"/>
              <a:gd name="connsiteY1" fmla="*/ 3000 h 10000"/>
              <a:gd name="connsiteX2" fmla="*/ 9216 w 10000"/>
              <a:gd name="connsiteY2" fmla="*/ 2452 h 10000"/>
              <a:gd name="connsiteX3" fmla="*/ 6078 w 10000"/>
              <a:gd name="connsiteY3" fmla="*/ 1862 h 10000"/>
              <a:gd name="connsiteX4" fmla="*/ 6275 w 10000"/>
              <a:gd name="connsiteY4" fmla="*/ 1102 h 10000"/>
              <a:gd name="connsiteX5" fmla="*/ 9216 w 10000"/>
              <a:gd name="connsiteY5" fmla="*/ 638 h 10000"/>
              <a:gd name="connsiteX6" fmla="*/ 6667 w 10000"/>
              <a:gd name="connsiteY6" fmla="*/ 6 h 10000"/>
              <a:gd name="connsiteX7" fmla="*/ 3333 w 10000"/>
              <a:gd name="connsiteY7" fmla="*/ 470 h 10000"/>
              <a:gd name="connsiteX8" fmla="*/ 5490 w 10000"/>
              <a:gd name="connsiteY8" fmla="*/ 1060 h 10000"/>
              <a:gd name="connsiteX9" fmla="*/ 5098 w 10000"/>
              <a:gd name="connsiteY9" fmla="*/ 1862 h 10000"/>
              <a:gd name="connsiteX10" fmla="*/ 1373 w 10000"/>
              <a:gd name="connsiteY10" fmla="*/ 2410 h 10000"/>
              <a:gd name="connsiteX11" fmla="*/ 4902 w 10000"/>
              <a:gd name="connsiteY11" fmla="*/ 3000 h 10000"/>
              <a:gd name="connsiteX12" fmla="*/ 4902 w 10000"/>
              <a:gd name="connsiteY12" fmla="*/ 3802 h 10000"/>
              <a:gd name="connsiteX13" fmla="*/ 5074 w 10000"/>
              <a:gd name="connsiteY13" fmla="*/ 4505 h 10000"/>
              <a:gd name="connsiteX14" fmla="*/ 0 w 10000"/>
              <a:gd name="connsiteY14" fmla="*/ 4518 h 10000"/>
              <a:gd name="connsiteX15" fmla="*/ 5098 w 10000"/>
              <a:gd name="connsiteY15" fmla="*/ 5066 h 10000"/>
              <a:gd name="connsiteX16" fmla="*/ 5294 w 10000"/>
              <a:gd name="connsiteY16" fmla="*/ 5066 h 10000"/>
              <a:gd name="connsiteX17" fmla="*/ 7843 w 10000"/>
              <a:gd name="connsiteY17" fmla="*/ 10000 h 10000"/>
              <a:gd name="connsiteX18" fmla="*/ 8824 w 10000"/>
              <a:gd name="connsiteY18" fmla="*/ 9958 h 10000"/>
              <a:gd name="connsiteX19" fmla="*/ 6275 w 10000"/>
              <a:gd name="connsiteY19" fmla="*/ 5066 h 10000"/>
              <a:gd name="connsiteX20" fmla="*/ 10000 w 10000"/>
              <a:gd name="connsiteY20" fmla="*/ 4392 h 10000"/>
              <a:gd name="connsiteX21" fmla="*/ 5882 w 10000"/>
              <a:gd name="connsiteY21" fmla="*/ 4467 h 10000"/>
              <a:gd name="connsiteX0" fmla="*/ 5330 w 9448"/>
              <a:gd name="connsiteY0" fmla="*/ 4467 h 10000"/>
              <a:gd name="connsiteX1" fmla="*/ 5330 w 9448"/>
              <a:gd name="connsiteY1" fmla="*/ 3000 h 10000"/>
              <a:gd name="connsiteX2" fmla="*/ 8664 w 9448"/>
              <a:gd name="connsiteY2" fmla="*/ 2452 h 10000"/>
              <a:gd name="connsiteX3" fmla="*/ 5526 w 9448"/>
              <a:gd name="connsiteY3" fmla="*/ 1862 h 10000"/>
              <a:gd name="connsiteX4" fmla="*/ 5723 w 9448"/>
              <a:gd name="connsiteY4" fmla="*/ 1102 h 10000"/>
              <a:gd name="connsiteX5" fmla="*/ 8664 w 9448"/>
              <a:gd name="connsiteY5" fmla="*/ 638 h 10000"/>
              <a:gd name="connsiteX6" fmla="*/ 6115 w 9448"/>
              <a:gd name="connsiteY6" fmla="*/ 6 h 10000"/>
              <a:gd name="connsiteX7" fmla="*/ 2781 w 9448"/>
              <a:gd name="connsiteY7" fmla="*/ 470 h 10000"/>
              <a:gd name="connsiteX8" fmla="*/ 4938 w 9448"/>
              <a:gd name="connsiteY8" fmla="*/ 1060 h 10000"/>
              <a:gd name="connsiteX9" fmla="*/ 4546 w 9448"/>
              <a:gd name="connsiteY9" fmla="*/ 1862 h 10000"/>
              <a:gd name="connsiteX10" fmla="*/ 821 w 9448"/>
              <a:gd name="connsiteY10" fmla="*/ 2410 h 10000"/>
              <a:gd name="connsiteX11" fmla="*/ 4350 w 9448"/>
              <a:gd name="connsiteY11" fmla="*/ 3000 h 10000"/>
              <a:gd name="connsiteX12" fmla="*/ 4350 w 9448"/>
              <a:gd name="connsiteY12" fmla="*/ 3802 h 10000"/>
              <a:gd name="connsiteX13" fmla="*/ 4522 w 9448"/>
              <a:gd name="connsiteY13" fmla="*/ 4505 h 10000"/>
              <a:gd name="connsiteX14" fmla="*/ 0 w 9448"/>
              <a:gd name="connsiteY14" fmla="*/ 4538 h 10000"/>
              <a:gd name="connsiteX15" fmla="*/ 4546 w 9448"/>
              <a:gd name="connsiteY15" fmla="*/ 5066 h 10000"/>
              <a:gd name="connsiteX16" fmla="*/ 4742 w 9448"/>
              <a:gd name="connsiteY16" fmla="*/ 5066 h 10000"/>
              <a:gd name="connsiteX17" fmla="*/ 7291 w 9448"/>
              <a:gd name="connsiteY17" fmla="*/ 10000 h 10000"/>
              <a:gd name="connsiteX18" fmla="*/ 8272 w 9448"/>
              <a:gd name="connsiteY18" fmla="*/ 9958 h 10000"/>
              <a:gd name="connsiteX19" fmla="*/ 5723 w 9448"/>
              <a:gd name="connsiteY19" fmla="*/ 5066 h 10000"/>
              <a:gd name="connsiteX20" fmla="*/ 9448 w 9448"/>
              <a:gd name="connsiteY20" fmla="*/ 4392 h 10000"/>
              <a:gd name="connsiteX21" fmla="*/ 5330 w 9448"/>
              <a:gd name="connsiteY21" fmla="*/ 4467 h 10000"/>
              <a:gd name="connsiteX0" fmla="*/ 5641 w 9192"/>
              <a:gd name="connsiteY0" fmla="*/ 4467 h 10000"/>
              <a:gd name="connsiteX1" fmla="*/ 5641 w 9192"/>
              <a:gd name="connsiteY1" fmla="*/ 3000 h 10000"/>
              <a:gd name="connsiteX2" fmla="*/ 9170 w 9192"/>
              <a:gd name="connsiteY2" fmla="*/ 2452 h 10000"/>
              <a:gd name="connsiteX3" fmla="*/ 5849 w 9192"/>
              <a:gd name="connsiteY3" fmla="*/ 1862 h 10000"/>
              <a:gd name="connsiteX4" fmla="*/ 6057 w 9192"/>
              <a:gd name="connsiteY4" fmla="*/ 1102 h 10000"/>
              <a:gd name="connsiteX5" fmla="*/ 9170 w 9192"/>
              <a:gd name="connsiteY5" fmla="*/ 638 h 10000"/>
              <a:gd name="connsiteX6" fmla="*/ 6472 w 9192"/>
              <a:gd name="connsiteY6" fmla="*/ 6 h 10000"/>
              <a:gd name="connsiteX7" fmla="*/ 2943 w 9192"/>
              <a:gd name="connsiteY7" fmla="*/ 470 h 10000"/>
              <a:gd name="connsiteX8" fmla="*/ 5227 w 9192"/>
              <a:gd name="connsiteY8" fmla="*/ 1060 h 10000"/>
              <a:gd name="connsiteX9" fmla="*/ 4812 w 9192"/>
              <a:gd name="connsiteY9" fmla="*/ 1862 h 10000"/>
              <a:gd name="connsiteX10" fmla="*/ 869 w 9192"/>
              <a:gd name="connsiteY10" fmla="*/ 2410 h 10000"/>
              <a:gd name="connsiteX11" fmla="*/ 4604 w 9192"/>
              <a:gd name="connsiteY11" fmla="*/ 3000 h 10000"/>
              <a:gd name="connsiteX12" fmla="*/ 4604 w 9192"/>
              <a:gd name="connsiteY12" fmla="*/ 3802 h 10000"/>
              <a:gd name="connsiteX13" fmla="*/ 4786 w 9192"/>
              <a:gd name="connsiteY13" fmla="*/ 4505 h 10000"/>
              <a:gd name="connsiteX14" fmla="*/ 0 w 9192"/>
              <a:gd name="connsiteY14" fmla="*/ 4538 h 10000"/>
              <a:gd name="connsiteX15" fmla="*/ 4812 w 9192"/>
              <a:gd name="connsiteY15" fmla="*/ 5066 h 10000"/>
              <a:gd name="connsiteX16" fmla="*/ 5019 w 9192"/>
              <a:gd name="connsiteY16" fmla="*/ 5066 h 10000"/>
              <a:gd name="connsiteX17" fmla="*/ 7717 w 9192"/>
              <a:gd name="connsiteY17" fmla="*/ 10000 h 10000"/>
              <a:gd name="connsiteX18" fmla="*/ 8755 w 9192"/>
              <a:gd name="connsiteY18" fmla="*/ 9958 h 10000"/>
              <a:gd name="connsiteX19" fmla="*/ 6057 w 9192"/>
              <a:gd name="connsiteY19" fmla="*/ 5066 h 10000"/>
              <a:gd name="connsiteX20" fmla="*/ 9123 w 9192"/>
              <a:gd name="connsiteY20" fmla="*/ 4587 h 10000"/>
              <a:gd name="connsiteX21" fmla="*/ 5641 w 9192"/>
              <a:gd name="connsiteY21" fmla="*/ 4467 h 10000"/>
              <a:gd name="connsiteX0" fmla="*/ 6137 w 10000"/>
              <a:gd name="connsiteY0" fmla="*/ 4467 h 10000"/>
              <a:gd name="connsiteX1" fmla="*/ 6137 w 10000"/>
              <a:gd name="connsiteY1" fmla="*/ 3000 h 10000"/>
              <a:gd name="connsiteX2" fmla="*/ 9976 w 10000"/>
              <a:gd name="connsiteY2" fmla="*/ 2452 h 10000"/>
              <a:gd name="connsiteX3" fmla="*/ 6363 w 10000"/>
              <a:gd name="connsiteY3" fmla="*/ 1862 h 10000"/>
              <a:gd name="connsiteX4" fmla="*/ 6589 w 10000"/>
              <a:gd name="connsiteY4" fmla="*/ 1102 h 10000"/>
              <a:gd name="connsiteX5" fmla="*/ 9976 w 10000"/>
              <a:gd name="connsiteY5" fmla="*/ 638 h 10000"/>
              <a:gd name="connsiteX6" fmla="*/ 7041 w 10000"/>
              <a:gd name="connsiteY6" fmla="*/ 6 h 10000"/>
              <a:gd name="connsiteX7" fmla="*/ 3202 w 10000"/>
              <a:gd name="connsiteY7" fmla="*/ 470 h 10000"/>
              <a:gd name="connsiteX8" fmla="*/ 5686 w 10000"/>
              <a:gd name="connsiteY8" fmla="*/ 1060 h 10000"/>
              <a:gd name="connsiteX9" fmla="*/ 5235 w 10000"/>
              <a:gd name="connsiteY9" fmla="*/ 1862 h 10000"/>
              <a:gd name="connsiteX10" fmla="*/ 945 w 10000"/>
              <a:gd name="connsiteY10" fmla="*/ 2410 h 10000"/>
              <a:gd name="connsiteX11" fmla="*/ 5009 w 10000"/>
              <a:gd name="connsiteY11" fmla="*/ 3000 h 10000"/>
              <a:gd name="connsiteX12" fmla="*/ 5009 w 10000"/>
              <a:gd name="connsiteY12" fmla="*/ 3802 h 10000"/>
              <a:gd name="connsiteX13" fmla="*/ 5207 w 10000"/>
              <a:gd name="connsiteY13" fmla="*/ 4505 h 10000"/>
              <a:gd name="connsiteX14" fmla="*/ 0 w 10000"/>
              <a:gd name="connsiteY14" fmla="*/ 4538 h 10000"/>
              <a:gd name="connsiteX15" fmla="*/ 5235 w 10000"/>
              <a:gd name="connsiteY15" fmla="*/ 5066 h 10000"/>
              <a:gd name="connsiteX16" fmla="*/ 5460 w 10000"/>
              <a:gd name="connsiteY16" fmla="*/ 5066 h 10000"/>
              <a:gd name="connsiteX17" fmla="*/ 8395 w 10000"/>
              <a:gd name="connsiteY17" fmla="*/ 10000 h 10000"/>
              <a:gd name="connsiteX18" fmla="*/ 9525 w 10000"/>
              <a:gd name="connsiteY18" fmla="*/ 9958 h 10000"/>
              <a:gd name="connsiteX19" fmla="*/ 6589 w 10000"/>
              <a:gd name="connsiteY19" fmla="*/ 5066 h 10000"/>
              <a:gd name="connsiteX20" fmla="*/ 9925 w 10000"/>
              <a:gd name="connsiteY20" fmla="*/ 4587 h 10000"/>
              <a:gd name="connsiteX21" fmla="*/ 6137 w 10000"/>
              <a:gd name="connsiteY21" fmla="*/ 4467 h 10000"/>
              <a:gd name="connsiteX0" fmla="*/ 5192 w 9055"/>
              <a:gd name="connsiteY0" fmla="*/ 4467 h 10000"/>
              <a:gd name="connsiteX1" fmla="*/ 5192 w 9055"/>
              <a:gd name="connsiteY1" fmla="*/ 3000 h 10000"/>
              <a:gd name="connsiteX2" fmla="*/ 9031 w 9055"/>
              <a:gd name="connsiteY2" fmla="*/ 2452 h 10000"/>
              <a:gd name="connsiteX3" fmla="*/ 5418 w 9055"/>
              <a:gd name="connsiteY3" fmla="*/ 1862 h 10000"/>
              <a:gd name="connsiteX4" fmla="*/ 5644 w 9055"/>
              <a:gd name="connsiteY4" fmla="*/ 1102 h 10000"/>
              <a:gd name="connsiteX5" fmla="*/ 9031 w 9055"/>
              <a:gd name="connsiteY5" fmla="*/ 638 h 10000"/>
              <a:gd name="connsiteX6" fmla="*/ 6096 w 9055"/>
              <a:gd name="connsiteY6" fmla="*/ 6 h 10000"/>
              <a:gd name="connsiteX7" fmla="*/ 2257 w 9055"/>
              <a:gd name="connsiteY7" fmla="*/ 470 h 10000"/>
              <a:gd name="connsiteX8" fmla="*/ 4741 w 9055"/>
              <a:gd name="connsiteY8" fmla="*/ 1060 h 10000"/>
              <a:gd name="connsiteX9" fmla="*/ 4290 w 9055"/>
              <a:gd name="connsiteY9" fmla="*/ 1862 h 10000"/>
              <a:gd name="connsiteX10" fmla="*/ 0 w 9055"/>
              <a:gd name="connsiteY10" fmla="*/ 2410 h 10000"/>
              <a:gd name="connsiteX11" fmla="*/ 4064 w 9055"/>
              <a:gd name="connsiteY11" fmla="*/ 3000 h 10000"/>
              <a:gd name="connsiteX12" fmla="*/ 4064 w 9055"/>
              <a:gd name="connsiteY12" fmla="*/ 3802 h 10000"/>
              <a:gd name="connsiteX13" fmla="*/ 4262 w 9055"/>
              <a:gd name="connsiteY13" fmla="*/ 4505 h 10000"/>
              <a:gd name="connsiteX14" fmla="*/ 327 w 9055"/>
              <a:gd name="connsiteY14" fmla="*/ 4558 h 10000"/>
              <a:gd name="connsiteX15" fmla="*/ 4290 w 9055"/>
              <a:gd name="connsiteY15" fmla="*/ 5066 h 10000"/>
              <a:gd name="connsiteX16" fmla="*/ 4515 w 9055"/>
              <a:gd name="connsiteY16" fmla="*/ 5066 h 10000"/>
              <a:gd name="connsiteX17" fmla="*/ 7450 w 9055"/>
              <a:gd name="connsiteY17" fmla="*/ 10000 h 10000"/>
              <a:gd name="connsiteX18" fmla="*/ 8580 w 9055"/>
              <a:gd name="connsiteY18" fmla="*/ 9958 h 10000"/>
              <a:gd name="connsiteX19" fmla="*/ 5644 w 9055"/>
              <a:gd name="connsiteY19" fmla="*/ 5066 h 10000"/>
              <a:gd name="connsiteX20" fmla="*/ 8980 w 9055"/>
              <a:gd name="connsiteY20" fmla="*/ 4587 h 10000"/>
              <a:gd name="connsiteX21" fmla="*/ 5192 w 9055"/>
              <a:gd name="connsiteY21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488 w 10000"/>
              <a:gd name="connsiteY12" fmla="*/ 3802 h 10000"/>
              <a:gd name="connsiteX13" fmla="*/ 4707 w 10000"/>
              <a:gd name="connsiteY13" fmla="*/ 4505 h 10000"/>
              <a:gd name="connsiteX14" fmla="*/ 361 w 10000"/>
              <a:gd name="connsiteY14" fmla="*/ 4558 h 10000"/>
              <a:gd name="connsiteX15" fmla="*/ 4738 w 10000"/>
              <a:gd name="connsiteY15" fmla="*/ 5066 h 10000"/>
              <a:gd name="connsiteX16" fmla="*/ 4986 w 10000"/>
              <a:gd name="connsiteY16" fmla="*/ 5066 h 10000"/>
              <a:gd name="connsiteX17" fmla="*/ 8227 w 10000"/>
              <a:gd name="connsiteY17" fmla="*/ 10000 h 10000"/>
              <a:gd name="connsiteX18" fmla="*/ 9475 w 10000"/>
              <a:gd name="connsiteY18" fmla="*/ 9958 h 10000"/>
              <a:gd name="connsiteX19" fmla="*/ 6233 w 10000"/>
              <a:gd name="connsiteY19" fmla="*/ 5066 h 10000"/>
              <a:gd name="connsiteX20" fmla="*/ 9917 w 10000"/>
              <a:gd name="connsiteY20" fmla="*/ 4587 h 10000"/>
              <a:gd name="connsiteX21" fmla="*/ 5734 w 10000"/>
              <a:gd name="connsiteY21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488 w 10000"/>
              <a:gd name="connsiteY12" fmla="*/ 3802 h 10000"/>
              <a:gd name="connsiteX13" fmla="*/ 4707 w 10000"/>
              <a:gd name="connsiteY13" fmla="*/ 4505 h 10000"/>
              <a:gd name="connsiteX14" fmla="*/ 361 w 10000"/>
              <a:gd name="connsiteY14" fmla="*/ 4558 h 10000"/>
              <a:gd name="connsiteX15" fmla="*/ 4738 w 10000"/>
              <a:gd name="connsiteY15" fmla="*/ 5066 h 10000"/>
              <a:gd name="connsiteX16" fmla="*/ 4986 w 10000"/>
              <a:gd name="connsiteY16" fmla="*/ 5066 h 10000"/>
              <a:gd name="connsiteX17" fmla="*/ 8227 w 10000"/>
              <a:gd name="connsiteY17" fmla="*/ 10000 h 10000"/>
              <a:gd name="connsiteX18" fmla="*/ 9475 w 10000"/>
              <a:gd name="connsiteY18" fmla="*/ 9958 h 10000"/>
              <a:gd name="connsiteX19" fmla="*/ 6233 w 10000"/>
              <a:gd name="connsiteY19" fmla="*/ 5066 h 10000"/>
              <a:gd name="connsiteX20" fmla="*/ 9917 w 10000"/>
              <a:gd name="connsiteY20" fmla="*/ 4587 h 10000"/>
              <a:gd name="connsiteX21" fmla="*/ 5734 w 10000"/>
              <a:gd name="connsiteY21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738 w 10000"/>
              <a:gd name="connsiteY14" fmla="*/ 5066 h 10000"/>
              <a:gd name="connsiteX15" fmla="*/ 4986 w 10000"/>
              <a:gd name="connsiteY15" fmla="*/ 5066 h 10000"/>
              <a:gd name="connsiteX16" fmla="*/ 8227 w 10000"/>
              <a:gd name="connsiteY16" fmla="*/ 10000 h 10000"/>
              <a:gd name="connsiteX17" fmla="*/ 9475 w 10000"/>
              <a:gd name="connsiteY17" fmla="*/ 9958 h 10000"/>
              <a:gd name="connsiteX18" fmla="*/ 6233 w 10000"/>
              <a:gd name="connsiteY18" fmla="*/ 5066 h 10000"/>
              <a:gd name="connsiteX19" fmla="*/ 9917 w 10000"/>
              <a:gd name="connsiteY19" fmla="*/ 4587 h 10000"/>
              <a:gd name="connsiteX20" fmla="*/ 5734 w 10000"/>
              <a:gd name="connsiteY20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738 w 10000"/>
              <a:gd name="connsiteY14" fmla="*/ 5066 h 10000"/>
              <a:gd name="connsiteX15" fmla="*/ 4986 w 10000"/>
              <a:gd name="connsiteY15" fmla="*/ 5066 h 10000"/>
              <a:gd name="connsiteX16" fmla="*/ 8227 w 10000"/>
              <a:gd name="connsiteY16" fmla="*/ 10000 h 10000"/>
              <a:gd name="connsiteX17" fmla="*/ 9475 w 10000"/>
              <a:gd name="connsiteY17" fmla="*/ 9958 h 10000"/>
              <a:gd name="connsiteX18" fmla="*/ 6233 w 10000"/>
              <a:gd name="connsiteY18" fmla="*/ 5066 h 10000"/>
              <a:gd name="connsiteX19" fmla="*/ 9917 w 10000"/>
              <a:gd name="connsiteY19" fmla="*/ 4587 h 10000"/>
              <a:gd name="connsiteX20" fmla="*/ 5734 w 10000"/>
              <a:gd name="connsiteY20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738 w 10000"/>
              <a:gd name="connsiteY14" fmla="*/ 5066 h 10000"/>
              <a:gd name="connsiteX15" fmla="*/ 4986 w 10000"/>
              <a:gd name="connsiteY15" fmla="*/ 5066 h 10000"/>
              <a:gd name="connsiteX16" fmla="*/ 8227 w 10000"/>
              <a:gd name="connsiteY16" fmla="*/ 10000 h 10000"/>
              <a:gd name="connsiteX17" fmla="*/ 9475 w 10000"/>
              <a:gd name="connsiteY17" fmla="*/ 9958 h 10000"/>
              <a:gd name="connsiteX18" fmla="*/ 6233 w 10000"/>
              <a:gd name="connsiteY18" fmla="*/ 5066 h 10000"/>
              <a:gd name="connsiteX19" fmla="*/ 9917 w 10000"/>
              <a:gd name="connsiteY19" fmla="*/ 4587 h 10000"/>
              <a:gd name="connsiteX20" fmla="*/ 5734 w 10000"/>
              <a:gd name="connsiteY20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738 w 10000"/>
              <a:gd name="connsiteY14" fmla="*/ 5066 h 10000"/>
              <a:gd name="connsiteX15" fmla="*/ 4986 w 10000"/>
              <a:gd name="connsiteY15" fmla="*/ 5066 h 10000"/>
              <a:gd name="connsiteX16" fmla="*/ 8227 w 10000"/>
              <a:gd name="connsiteY16" fmla="*/ 10000 h 10000"/>
              <a:gd name="connsiteX17" fmla="*/ 9475 w 10000"/>
              <a:gd name="connsiteY17" fmla="*/ 9958 h 10000"/>
              <a:gd name="connsiteX18" fmla="*/ 6233 w 10000"/>
              <a:gd name="connsiteY18" fmla="*/ 5066 h 10000"/>
              <a:gd name="connsiteX19" fmla="*/ 9917 w 10000"/>
              <a:gd name="connsiteY19" fmla="*/ 4587 h 10000"/>
              <a:gd name="connsiteX20" fmla="*/ 5734 w 10000"/>
              <a:gd name="connsiteY20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738 w 10000"/>
              <a:gd name="connsiteY14" fmla="*/ 5066 h 10000"/>
              <a:gd name="connsiteX15" fmla="*/ 4986 w 10000"/>
              <a:gd name="connsiteY15" fmla="*/ 5066 h 10000"/>
              <a:gd name="connsiteX16" fmla="*/ 8227 w 10000"/>
              <a:gd name="connsiteY16" fmla="*/ 10000 h 10000"/>
              <a:gd name="connsiteX17" fmla="*/ 9475 w 10000"/>
              <a:gd name="connsiteY17" fmla="*/ 9958 h 10000"/>
              <a:gd name="connsiteX18" fmla="*/ 6233 w 10000"/>
              <a:gd name="connsiteY18" fmla="*/ 5066 h 10000"/>
              <a:gd name="connsiteX19" fmla="*/ 9917 w 10000"/>
              <a:gd name="connsiteY19" fmla="*/ 4587 h 10000"/>
              <a:gd name="connsiteX20" fmla="*/ 5734 w 10000"/>
              <a:gd name="connsiteY20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738 w 10000"/>
              <a:gd name="connsiteY14" fmla="*/ 5066 h 10000"/>
              <a:gd name="connsiteX15" fmla="*/ 4986 w 10000"/>
              <a:gd name="connsiteY15" fmla="*/ 5066 h 10000"/>
              <a:gd name="connsiteX16" fmla="*/ 8227 w 10000"/>
              <a:gd name="connsiteY16" fmla="*/ 10000 h 10000"/>
              <a:gd name="connsiteX17" fmla="*/ 9475 w 10000"/>
              <a:gd name="connsiteY17" fmla="*/ 9958 h 10000"/>
              <a:gd name="connsiteX18" fmla="*/ 6233 w 10000"/>
              <a:gd name="connsiteY18" fmla="*/ 5066 h 10000"/>
              <a:gd name="connsiteX19" fmla="*/ 9917 w 10000"/>
              <a:gd name="connsiteY19" fmla="*/ 4587 h 10000"/>
              <a:gd name="connsiteX20" fmla="*/ 5734 w 10000"/>
              <a:gd name="connsiteY20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738 w 10000"/>
              <a:gd name="connsiteY14" fmla="*/ 5066 h 10000"/>
              <a:gd name="connsiteX15" fmla="*/ 4986 w 10000"/>
              <a:gd name="connsiteY15" fmla="*/ 5066 h 10000"/>
              <a:gd name="connsiteX16" fmla="*/ 8227 w 10000"/>
              <a:gd name="connsiteY16" fmla="*/ 10000 h 10000"/>
              <a:gd name="connsiteX17" fmla="*/ 9475 w 10000"/>
              <a:gd name="connsiteY17" fmla="*/ 9958 h 10000"/>
              <a:gd name="connsiteX18" fmla="*/ 6233 w 10000"/>
              <a:gd name="connsiteY18" fmla="*/ 5066 h 10000"/>
              <a:gd name="connsiteX19" fmla="*/ 9917 w 10000"/>
              <a:gd name="connsiteY19" fmla="*/ 4587 h 10000"/>
              <a:gd name="connsiteX20" fmla="*/ 5734 w 10000"/>
              <a:gd name="connsiteY20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738 w 10000"/>
              <a:gd name="connsiteY14" fmla="*/ 5066 h 10000"/>
              <a:gd name="connsiteX15" fmla="*/ 3933 w 10000"/>
              <a:gd name="connsiteY15" fmla="*/ 5359 h 10000"/>
              <a:gd name="connsiteX16" fmla="*/ 8227 w 10000"/>
              <a:gd name="connsiteY16" fmla="*/ 10000 h 10000"/>
              <a:gd name="connsiteX17" fmla="*/ 9475 w 10000"/>
              <a:gd name="connsiteY17" fmla="*/ 9958 h 10000"/>
              <a:gd name="connsiteX18" fmla="*/ 6233 w 10000"/>
              <a:gd name="connsiteY18" fmla="*/ 5066 h 10000"/>
              <a:gd name="connsiteX19" fmla="*/ 9917 w 10000"/>
              <a:gd name="connsiteY19" fmla="*/ 4587 h 10000"/>
              <a:gd name="connsiteX20" fmla="*/ 5734 w 10000"/>
              <a:gd name="connsiteY20" fmla="*/ 4467 h 10000"/>
              <a:gd name="connsiteX0" fmla="*/ 7017 w 11283"/>
              <a:gd name="connsiteY0" fmla="*/ 4467 h 10000"/>
              <a:gd name="connsiteX1" fmla="*/ 7017 w 11283"/>
              <a:gd name="connsiteY1" fmla="*/ 3000 h 10000"/>
              <a:gd name="connsiteX2" fmla="*/ 11256 w 11283"/>
              <a:gd name="connsiteY2" fmla="*/ 2452 h 10000"/>
              <a:gd name="connsiteX3" fmla="*/ 7266 w 11283"/>
              <a:gd name="connsiteY3" fmla="*/ 1862 h 10000"/>
              <a:gd name="connsiteX4" fmla="*/ 7516 w 11283"/>
              <a:gd name="connsiteY4" fmla="*/ 1102 h 10000"/>
              <a:gd name="connsiteX5" fmla="*/ 11256 w 11283"/>
              <a:gd name="connsiteY5" fmla="*/ 638 h 10000"/>
              <a:gd name="connsiteX6" fmla="*/ 8015 w 11283"/>
              <a:gd name="connsiteY6" fmla="*/ 6 h 10000"/>
              <a:gd name="connsiteX7" fmla="*/ 3776 w 11283"/>
              <a:gd name="connsiteY7" fmla="*/ 470 h 10000"/>
              <a:gd name="connsiteX8" fmla="*/ 6519 w 11283"/>
              <a:gd name="connsiteY8" fmla="*/ 1060 h 10000"/>
              <a:gd name="connsiteX9" fmla="*/ 6021 w 11283"/>
              <a:gd name="connsiteY9" fmla="*/ 1862 h 10000"/>
              <a:gd name="connsiteX10" fmla="*/ 1283 w 11283"/>
              <a:gd name="connsiteY10" fmla="*/ 2410 h 10000"/>
              <a:gd name="connsiteX11" fmla="*/ 5771 w 11283"/>
              <a:gd name="connsiteY11" fmla="*/ 3000 h 10000"/>
              <a:gd name="connsiteX12" fmla="*/ 5990 w 11283"/>
              <a:gd name="connsiteY12" fmla="*/ 4505 h 10000"/>
              <a:gd name="connsiteX13" fmla="*/ 1644 w 11283"/>
              <a:gd name="connsiteY13" fmla="*/ 4558 h 10000"/>
              <a:gd name="connsiteX14" fmla="*/ 168 w 11283"/>
              <a:gd name="connsiteY14" fmla="*/ 5105 h 10000"/>
              <a:gd name="connsiteX15" fmla="*/ 5216 w 11283"/>
              <a:gd name="connsiteY15" fmla="*/ 5359 h 10000"/>
              <a:gd name="connsiteX16" fmla="*/ 9510 w 11283"/>
              <a:gd name="connsiteY16" fmla="*/ 10000 h 10000"/>
              <a:gd name="connsiteX17" fmla="*/ 10758 w 11283"/>
              <a:gd name="connsiteY17" fmla="*/ 9958 h 10000"/>
              <a:gd name="connsiteX18" fmla="*/ 7516 w 11283"/>
              <a:gd name="connsiteY18" fmla="*/ 5066 h 10000"/>
              <a:gd name="connsiteX19" fmla="*/ 11200 w 11283"/>
              <a:gd name="connsiteY19" fmla="*/ 4587 h 10000"/>
              <a:gd name="connsiteX20" fmla="*/ 7017 w 11283"/>
              <a:gd name="connsiteY20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3933 w 10000"/>
              <a:gd name="connsiteY14" fmla="*/ 5359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467 h 10000"/>
              <a:gd name="connsiteX0" fmla="*/ 5734 w 10000"/>
              <a:gd name="connsiteY0" fmla="*/ 4467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467 h 10000"/>
              <a:gd name="connsiteX0" fmla="*/ 5734 w 10000"/>
              <a:gd name="connsiteY0" fmla="*/ 4565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707 w 10000"/>
              <a:gd name="connsiteY12" fmla="*/ 4505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565 h 10000"/>
              <a:gd name="connsiteX0" fmla="*/ 5734 w 10000"/>
              <a:gd name="connsiteY0" fmla="*/ 4565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824 w 10000"/>
              <a:gd name="connsiteY12" fmla="*/ 4642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565 h 10000"/>
              <a:gd name="connsiteX0" fmla="*/ 5734 w 10000"/>
              <a:gd name="connsiteY0" fmla="*/ 4565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824 w 10000"/>
              <a:gd name="connsiteY12" fmla="*/ 4642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565 h 10000"/>
              <a:gd name="connsiteX0" fmla="*/ 5734 w 10000"/>
              <a:gd name="connsiteY0" fmla="*/ 4565 h 10000"/>
              <a:gd name="connsiteX1" fmla="*/ 5734 w 10000"/>
              <a:gd name="connsiteY1" fmla="*/ 3000 h 10000"/>
              <a:gd name="connsiteX2" fmla="*/ 9973 w 10000"/>
              <a:gd name="connsiteY2" fmla="*/ 2452 h 10000"/>
              <a:gd name="connsiteX3" fmla="*/ 5983 w 10000"/>
              <a:gd name="connsiteY3" fmla="*/ 1862 h 10000"/>
              <a:gd name="connsiteX4" fmla="*/ 6233 w 10000"/>
              <a:gd name="connsiteY4" fmla="*/ 1102 h 10000"/>
              <a:gd name="connsiteX5" fmla="*/ 9973 w 10000"/>
              <a:gd name="connsiteY5" fmla="*/ 638 h 10000"/>
              <a:gd name="connsiteX6" fmla="*/ 6732 w 10000"/>
              <a:gd name="connsiteY6" fmla="*/ 6 h 10000"/>
              <a:gd name="connsiteX7" fmla="*/ 2493 w 10000"/>
              <a:gd name="connsiteY7" fmla="*/ 470 h 10000"/>
              <a:gd name="connsiteX8" fmla="*/ 5236 w 10000"/>
              <a:gd name="connsiteY8" fmla="*/ 1060 h 10000"/>
              <a:gd name="connsiteX9" fmla="*/ 4738 w 10000"/>
              <a:gd name="connsiteY9" fmla="*/ 1862 h 10000"/>
              <a:gd name="connsiteX10" fmla="*/ 0 w 10000"/>
              <a:gd name="connsiteY10" fmla="*/ 2410 h 10000"/>
              <a:gd name="connsiteX11" fmla="*/ 4488 w 10000"/>
              <a:gd name="connsiteY11" fmla="*/ 3000 h 10000"/>
              <a:gd name="connsiteX12" fmla="*/ 4824 w 10000"/>
              <a:gd name="connsiteY12" fmla="*/ 4642 h 10000"/>
              <a:gd name="connsiteX13" fmla="*/ 361 w 10000"/>
              <a:gd name="connsiteY13" fmla="*/ 4558 h 10000"/>
              <a:gd name="connsiteX14" fmla="*/ 4167 w 10000"/>
              <a:gd name="connsiteY14" fmla="*/ 5105 h 10000"/>
              <a:gd name="connsiteX15" fmla="*/ 8227 w 10000"/>
              <a:gd name="connsiteY15" fmla="*/ 10000 h 10000"/>
              <a:gd name="connsiteX16" fmla="*/ 9475 w 10000"/>
              <a:gd name="connsiteY16" fmla="*/ 9958 h 10000"/>
              <a:gd name="connsiteX17" fmla="*/ 6233 w 10000"/>
              <a:gd name="connsiteY17" fmla="*/ 5066 h 10000"/>
              <a:gd name="connsiteX18" fmla="*/ 9917 w 10000"/>
              <a:gd name="connsiteY18" fmla="*/ 4587 h 10000"/>
              <a:gd name="connsiteX19" fmla="*/ 5734 w 10000"/>
              <a:gd name="connsiteY19" fmla="*/ 4565 h 10000"/>
              <a:gd name="connsiteX0" fmla="*/ 5481 w 9747"/>
              <a:gd name="connsiteY0" fmla="*/ 4565 h 10000"/>
              <a:gd name="connsiteX1" fmla="*/ 5481 w 9747"/>
              <a:gd name="connsiteY1" fmla="*/ 3000 h 10000"/>
              <a:gd name="connsiteX2" fmla="*/ 9720 w 9747"/>
              <a:gd name="connsiteY2" fmla="*/ 2452 h 10000"/>
              <a:gd name="connsiteX3" fmla="*/ 5730 w 9747"/>
              <a:gd name="connsiteY3" fmla="*/ 1862 h 10000"/>
              <a:gd name="connsiteX4" fmla="*/ 5980 w 9747"/>
              <a:gd name="connsiteY4" fmla="*/ 1102 h 10000"/>
              <a:gd name="connsiteX5" fmla="*/ 9720 w 9747"/>
              <a:gd name="connsiteY5" fmla="*/ 638 h 10000"/>
              <a:gd name="connsiteX6" fmla="*/ 6479 w 9747"/>
              <a:gd name="connsiteY6" fmla="*/ 6 h 10000"/>
              <a:gd name="connsiteX7" fmla="*/ 2240 w 9747"/>
              <a:gd name="connsiteY7" fmla="*/ 470 h 10000"/>
              <a:gd name="connsiteX8" fmla="*/ 4983 w 9747"/>
              <a:gd name="connsiteY8" fmla="*/ 1060 h 10000"/>
              <a:gd name="connsiteX9" fmla="*/ 4485 w 9747"/>
              <a:gd name="connsiteY9" fmla="*/ 1862 h 10000"/>
              <a:gd name="connsiteX10" fmla="*/ 4235 w 9747"/>
              <a:gd name="connsiteY10" fmla="*/ 3000 h 10000"/>
              <a:gd name="connsiteX11" fmla="*/ 4571 w 9747"/>
              <a:gd name="connsiteY11" fmla="*/ 4642 h 10000"/>
              <a:gd name="connsiteX12" fmla="*/ 108 w 9747"/>
              <a:gd name="connsiteY12" fmla="*/ 4558 h 10000"/>
              <a:gd name="connsiteX13" fmla="*/ 3914 w 9747"/>
              <a:gd name="connsiteY13" fmla="*/ 5105 h 10000"/>
              <a:gd name="connsiteX14" fmla="*/ 7974 w 9747"/>
              <a:gd name="connsiteY14" fmla="*/ 10000 h 10000"/>
              <a:gd name="connsiteX15" fmla="*/ 9222 w 9747"/>
              <a:gd name="connsiteY15" fmla="*/ 9958 h 10000"/>
              <a:gd name="connsiteX16" fmla="*/ 5980 w 9747"/>
              <a:gd name="connsiteY16" fmla="*/ 5066 h 10000"/>
              <a:gd name="connsiteX17" fmla="*/ 9664 w 9747"/>
              <a:gd name="connsiteY17" fmla="*/ 4587 h 10000"/>
              <a:gd name="connsiteX18" fmla="*/ 5481 w 9747"/>
              <a:gd name="connsiteY18" fmla="*/ 4565 h 10000"/>
              <a:gd name="connsiteX0" fmla="*/ 5623 w 10000"/>
              <a:gd name="connsiteY0" fmla="*/ 4565 h 10000"/>
              <a:gd name="connsiteX1" fmla="*/ 5623 w 10000"/>
              <a:gd name="connsiteY1" fmla="*/ 3000 h 10000"/>
              <a:gd name="connsiteX2" fmla="*/ 5879 w 10000"/>
              <a:gd name="connsiteY2" fmla="*/ 1862 h 10000"/>
              <a:gd name="connsiteX3" fmla="*/ 6135 w 10000"/>
              <a:gd name="connsiteY3" fmla="*/ 1102 h 10000"/>
              <a:gd name="connsiteX4" fmla="*/ 9972 w 10000"/>
              <a:gd name="connsiteY4" fmla="*/ 638 h 10000"/>
              <a:gd name="connsiteX5" fmla="*/ 6647 w 10000"/>
              <a:gd name="connsiteY5" fmla="*/ 6 h 10000"/>
              <a:gd name="connsiteX6" fmla="*/ 2298 w 10000"/>
              <a:gd name="connsiteY6" fmla="*/ 470 h 10000"/>
              <a:gd name="connsiteX7" fmla="*/ 5112 w 10000"/>
              <a:gd name="connsiteY7" fmla="*/ 1060 h 10000"/>
              <a:gd name="connsiteX8" fmla="*/ 4601 w 10000"/>
              <a:gd name="connsiteY8" fmla="*/ 1862 h 10000"/>
              <a:gd name="connsiteX9" fmla="*/ 4345 w 10000"/>
              <a:gd name="connsiteY9" fmla="*/ 3000 h 10000"/>
              <a:gd name="connsiteX10" fmla="*/ 4690 w 10000"/>
              <a:gd name="connsiteY10" fmla="*/ 4642 h 10000"/>
              <a:gd name="connsiteX11" fmla="*/ 111 w 10000"/>
              <a:gd name="connsiteY11" fmla="*/ 4558 h 10000"/>
              <a:gd name="connsiteX12" fmla="*/ 4016 w 10000"/>
              <a:gd name="connsiteY12" fmla="*/ 5105 h 10000"/>
              <a:gd name="connsiteX13" fmla="*/ 8181 w 10000"/>
              <a:gd name="connsiteY13" fmla="*/ 10000 h 10000"/>
              <a:gd name="connsiteX14" fmla="*/ 9461 w 10000"/>
              <a:gd name="connsiteY14" fmla="*/ 9958 h 10000"/>
              <a:gd name="connsiteX15" fmla="*/ 6135 w 10000"/>
              <a:gd name="connsiteY15" fmla="*/ 5066 h 10000"/>
              <a:gd name="connsiteX16" fmla="*/ 9915 w 10000"/>
              <a:gd name="connsiteY16" fmla="*/ 4587 h 10000"/>
              <a:gd name="connsiteX17" fmla="*/ 5623 w 10000"/>
              <a:gd name="connsiteY17" fmla="*/ 4565 h 10000"/>
              <a:gd name="connsiteX0" fmla="*/ 5623 w 10000"/>
              <a:gd name="connsiteY0" fmla="*/ 4565 h 10000"/>
              <a:gd name="connsiteX1" fmla="*/ 5623 w 10000"/>
              <a:gd name="connsiteY1" fmla="*/ 3000 h 10000"/>
              <a:gd name="connsiteX2" fmla="*/ 5879 w 10000"/>
              <a:gd name="connsiteY2" fmla="*/ 1862 h 10000"/>
              <a:gd name="connsiteX3" fmla="*/ 6135 w 10000"/>
              <a:gd name="connsiteY3" fmla="*/ 1102 h 10000"/>
              <a:gd name="connsiteX4" fmla="*/ 9972 w 10000"/>
              <a:gd name="connsiteY4" fmla="*/ 638 h 10000"/>
              <a:gd name="connsiteX5" fmla="*/ 6647 w 10000"/>
              <a:gd name="connsiteY5" fmla="*/ 6 h 10000"/>
              <a:gd name="connsiteX6" fmla="*/ 2298 w 10000"/>
              <a:gd name="connsiteY6" fmla="*/ 470 h 10000"/>
              <a:gd name="connsiteX7" fmla="*/ 5112 w 10000"/>
              <a:gd name="connsiteY7" fmla="*/ 1060 h 10000"/>
              <a:gd name="connsiteX8" fmla="*/ 4601 w 10000"/>
              <a:gd name="connsiteY8" fmla="*/ 1862 h 10000"/>
              <a:gd name="connsiteX9" fmla="*/ 4690 w 10000"/>
              <a:gd name="connsiteY9" fmla="*/ 4642 h 10000"/>
              <a:gd name="connsiteX10" fmla="*/ 111 w 10000"/>
              <a:gd name="connsiteY10" fmla="*/ 4558 h 10000"/>
              <a:gd name="connsiteX11" fmla="*/ 4016 w 10000"/>
              <a:gd name="connsiteY11" fmla="*/ 5105 h 10000"/>
              <a:gd name="connsiteX12" fmla="*/ 8181 w 10000"/>
              <a:gd name="connsiteY12" fmla="*/ 10000 h 10000"/>
              <a:gd name="connsiteX13" fmla="*/ 9461 w 10000"/>
              <a:gd name="connsiteY13" fmla="*/ 9958 h 10000"/>
              <a:gd name="connsiteX14" fmla="*/ 6135 w 10000"/>
              <a:gd name="connsiteY14" fmla="*/ 5066 h 10000"/>
              <a:gd name="connsiteX15" fmla="*/ 9915 w 10000"/>
              <a:gd name="connsiteY15" fmla="*/ 4587 h 10000"/>
              <a:gd name="connsiteX16" fmla="*/ 5623 w 10000"/>
              <a:gd name="connsiteY16" fmla="*/ 4565 h 10000"/>
              <a:gd name="connsiteX0" fmla="*/ 5623 w 10000"/>
              <a:gd name="connsiteY0" fmla="*/ 4565 h 10000"/>
              <a:gd name="connsiteX1" fmla="*/ 5879 w 10000"/>
              <a:gd name="connsiteY1" fmla="*/ 1862 h 10000"/>
              <a:gd name="connsiteX2" fmla="*/ 6135 w 10000"/>
              <a:gd name="connsiteY2" fmla="*/ 1102 h 10000"/>
              <a:gd name="connsiteX3" fmla="*/ 9972 w 10000"/>
              <a:gd name="connsiteY3" fmla="*/ 638 h 10000"/>
              <a:gd name="connsiteX4" fmla="*/ 6647 w 10000"/>
              <a:gd name="connsiteY4" fmla="*/ 6 h 10000"/>
              <a:gd name="connsiteX5" fmla="*/ 2298 w 10000"/>
              <a:gd name="connsiteY5" fmla="*/ 470 h 10000"/>
              <a:gd name="connsiteX6" fmla="*/ 5112 w 10000"/>
              <a:gd name="connsiteY6" fmla="*/ 1060 h 10000"/>
              <a:gd name="connsiteX7" fmla="*/ 4601 w 10000"/>
              <a:gd name="connsiteY7" fmla="*/ 1862 h 10000"/>
              <a:gd name="connsiteX8" fmla="*/ 4690 w 10000"/>
              <a:gd name="connsiteY8" fmla="*/ 4642 h 10000"/>
              <a:gd name="connsiteX9" fmla="*/ 111 w 10000"/>
              <a:gd name="connsiteY9" fmla="*/ 4558 h 10000"/>
              <a:gd name="connsiteX10" fmla="*/ 4016 w 10000"/>
              <a:gd name="connsiteY10" fmla="*/ 5105 h 10000"/>
              <a:gd name="connsiteX11" fmla="*/ 8181 w 10000"/>
              <a:gd name="connsiteY11" fmla="*/ 10000 h 10000"/>
              <a:gd name="connsiteX12" fmla="*/ 9461 w 10000"/>
              <a:gd name="connsiteY12" fmla="*/ 9958 h 10000"/>
              <a:gd name="connsiteX13" fmla="*/ 6135 w 10000"/>
              <a:gd name="connsiteY13" fmla="*/ 5066 h 10000"/>
              <a:gd name="connsiteX14" fmla="*/ 9915 w 10000"/>
              <a:gd name="connsiteY14" fmla="*/ 4587 h 10000"/>
              <a:gd name="connsiteX15" fmla="*/ 5623 w 10000"/>
              <a:gd name="connsiteY15" fmla="*/ 4565 h 10000"/>
              <a:gd name="connsiteX0" fmla="*/ 5623 w 10000"/>
              <a:gd name="connsiteY0" fmla="*/ 4565 h 10000"/>
              <a:gd name="connsiteX1" fmla="*/ 5879 w 10000"/>
              <a:gd name="connsiteY1" fmla="*/ 1862 h 10000"/>
              <a:gd name="connsiteX2" fmla="*/ 6135 w 10000"/>
              <a:gd name="connsiteY2" fmla="*/ 1102 h 10000"/>
              <a:gd name="connsiteX3" fmla="*/ 9972 w 10000"/>
              <a:gd name="connsiteY3" fmla="*/ 638 h 10000"/>
              <a:gd name="connsiteX4" fmla="*/ 6647 w 10000"/>
              <a:gd name="connsiteY4" fmla="*/ 6 h 10000"/>
              <a:gd name="connsiteX5" fmla="*/ 2298 w 10000"/>
              <a:gd name="connsiteY5" fmla="*/ 470 h 10000"/>
              <a:gd name="connsiteX6" fmla="*/ 4601 w 10000"/>
              <a:gd name="connsiteY6" fmla="*/ 1862 h 10000"/>
              <a:gd name="connsiteX7" fmla="*/ 4690 w 10000"/>
              <a:gd name="connsiteY7" fmla="*/ 4642 h 10000"/>
              <a:gd name="connsiteX8" fmla="*/ 111 w 10000"/>
              <a:gd name="connsiteY8" fmla="*/ 4558 h 10000"/>
              <a:gd name="connsiteX9" fmla="*/ 4016 w 10000"/>
              <a:gd name="connsiteY9" fmla="*/ 5105 h 10000"/>
              <a:gd name="connsiteX10" fmla="*/ 8181 w 10000"/>
              <a:gd name="connsiteY10" fmla="*/ 10000 h 10000"/>
              <a:gd name="connsiteX11" fmla="*/ 9461 w 10000"/>
              <a:gd name="connsiteY11" fmla="*/ 9958 h 10000"/>
              <a:gd name="connsiteX12" fmla="*/ 6135 w 10000"/>
              <a:gd name="connsiteY12" fmla="*/ 5066 h 10000"/>
              <a:gd name="connsiteX13" fmla="*/ 9915 w 10000"/>
              <a:gd name="connsiteY13" fmla="*/ 4587 h 10000"/>
              <a:gd name="connsiteX14" fmla="*/ 5623 w 10000"/>
              <a:gd name="connsiteY14" fmla="*/ 4565 h 10000"/>
              <a:gd name="connsiteX0" fmla="*/ 5623 w 9989"/>
              <a:gd name="connsiteY0" fmla="*/ 4603 h 10038"/>
              <a:gd name="connsiteX1" fmla="*/ 5879 w 9989"/>
              <a:gd name="connsiteY1" fmla="*/ 1900 h 10038"/>
              <a:gd name="connsiteX2" fmla="*/ 6135 w 9989"/>
              <a:gd name="connsiteY2" fmla="*/ 1140 h 10038"/>
              <a:gd name="connsiteX3" fmla="*/ 9972 w 9989"/>
              <a:gd name="connsiteY3" fmla="*/ 676 h 10038"/>
              <a:gd name="connsiteX4" fmla="*/ 6647 w 9989"/>
              <a:gd name="connsiteY4" fmla="*/ 44 h 10038"/>
              <a:gd name="connsiteX5" fmla="*/ 4601 w 9989"/>
              <a:gd name="connsiteY5" fmla="*/ 1900 h 10038"/>
              <a:gd name="connsiteX6" fmla="*/ 4690 w 9989"/>
              <a:gd name="connsiteY6" fmla="*/ 4680 h 10038"/>
              <a:gd name="connsiteX7" fmla="*/ 111 w 9989"/>
              <a:gd name="connsiteY7" fmla="*/ 4596 h 10038"/>
              <a:gd name="connsiteX8" fmla="*/ 4016 w 9989"/>
              <a:gd name="connsiteY8" fmla="*/ 5143 h 10038"/>
              <a:gd name="connsiteX9" fmla="*/ 8181 w 9989"/>
              <a:gd name="connsiteY9" fmla="*/ 10038 h 10038"/>
              <a:gd name="connsiteX10" fmla="*/ 9461 w 9989"/>
              <a:gd name="connsiteY10" fmla="*/ 9996 h 10038"/>
              <a:gd name="connsiteX11" fmla="*/ 6135 w 9989"/>
              <a:gd name="connsiteY11" fmla="*/ 5104 h 10038"/>
              <a:gd name="connsiteX12" fmla="*/ 9915 w 9989"/>
              <a:gd name="connsiteY12" fmla="*/ 4625 h 10038"/>
              <a:gd name="connsiteX13" fmla="*/ 5623 w 9989"/>
              <a:gd name="connsiteY13" fmla="*/ 4603 h 10038"/>
              <a:gd name="connsiteX0" fmla="*/ 5629 w 9974"/>
              <a:gd name="connsiteY0" fmla="*/ 4554 h 9968"/>
              <a:gd name="connsiteX1" fmla="*/ 5885 w 9974"/>
              <a:gd name="connsiteY1" fmla="*/ 1861 h 9968"/>
              <a:gd name="connsiteX2" fmla="*/ 6142 w 9974"/>
              <a:gd name="connsiteY2" fmla="*/ 1104 h 9968"/>
              <a:gd name="connsiteX3" fmla="*/ 6654 w 9974"/>
              <a:gd name="connsiteY3" fmla="*/ 12 h 9968"/>
              <a:gd name="connsiteX4" fmla="*/ 4606 w 9974"/>
              <a:gd name="connsiteY4" fmla="*/ 1861 h 9968"/>
              <a:gd name="connsiteX5" fmla="*/ 4695 w 9974"/>
              <a:gd name="connsiteY5" fmla="*/ 4630 h 9968"/>
              <a:gd name="connsiteX6" fmla="*/ 111 w 9974"/>
              <a:gd name="connsiteY6" fmla="*/ 4547 h 9968"/>
              <a:gd name="connsiteX7" fmla="*/ 4020 w 9974"/>
              <a:gd name="connsiteY7" fmla="*/ 5092 h 9968"/>
              <a:gd name="connsiteX8" fmla="*/ 8190 w 9974"/>
              <a:gd name="connsiteY8" fmla="*/ 9968 h 9968"/>
              <a:gd name="connsiteX9" fmla="*/ 9471 w 9974"/>
              <a:gd name="connsiteY9" fmla="*/ 9926 h 9968"/>
              <a:gd name="connsiteX10" fmla="*/ 6142 w 9974"/>
              <a:gd name="connsiteY10" fmla="*/ 5053 h 9968"/>
              <a:gd name="connsiteX11" fmla="*/ 9926 w 9974"/>
              <a:gd name="connsiteY11" fmla="*/ 4575 h 9968"/>
              <a:gd name="connsiteX12" fmla="*/ 5629 w 9974"/>
              <a:gd name="connsiteY12" fmla="*/ 4554 h 9968"/>
              <a:gd name="connsiteX0" fmla="*/ 5644 w 10000"/>
              <a:gd name="connsiteY0" fmla="*/ 3461 h 8892"/>
              <a:gd name="connsiteX1" fmla="*/ 5900 w 10000"/>
              <a:gd name="connsiteY1" fmla="*/ 759 h 8892"/>
              <a:gd name="connsiteX2" fmla="*/ 6158 w 10000"/>
              <a:gd name="connsiteY2" fmla="*/ 0 h 8892"/>
              <a:gd name="connsiteX3" fmla="*/ 4618 w 10000"/>
              <a:gd name="connsiteY3" fmla="*/ 759 h 8892"/>
              <a:gd name="connsiteX4" fmla="*/ 4707 w 10000"/>
              <a:gd name="connsiteY4" fmla="*/ 3537 h 8892"/>
              <a:gd name="connsiteX5" fmla="*/ 111 w 10000"/>
              <a:gd name="connsiteY5" fmla="*/ 3454 h 8892"/>
              <a:gd name="connsiteX6" fmla="*/ 4030 w 10000"/>
              <a:gd name="connsiteY6" fmla="*/ 4000 h 8892"/>
              <a:gd name="connsiteX7" fmla="*/ 8211 w 10000"/>
              <a:gd name="connsiteY7" fmla="*/ 8892 h 8892"/>
              <a:gd name="connsiteX8" fmla="*/ 9496 w 10000"/>
              <a:gd name="connsiteY8" fmla="*/ 8850 h 8892"/>
              <a:gd name="connsiteX9" fmla="*/ 6158 w 10000"/>
              <a:gd name="connsiteY9" fmla="*/ 3961 h 8892"/>
              <a:gd name="connsiteX10" fmla="*/ 9952 w 10000"/>
              <a:gd name="connsiteY10" fmla="*/ 3482 h 8892"/>
              <a:gd name="connsiteX11" fmla="*/ 5644 w 10000"/>
              <a:gd name="connsiteY11" fmla="*/ 3461 h 8892"/>
              <a:gd name="connsiteX0" fmla="*/ 5644 w 10000"/>
              <a:gd name="connsiteY0" fmla="*/ 3424 h 9532"/>
              <a:gd name="connsiteX1" fmla="*/ 5900 w 10000"/>
              <a:gd name="connsiteY1" fmla="*/ 386 h 9532"/>
              <a:gd name="connsiteX2" fmla="*/ 4618 w 10000"/>
              <a:gd name="connsiteY2" fmla="*/ 386 h 9532"/>
              <a:gd name="connsiteX3" fmla="*/ 4707 w 10000"/>
              <a:gd name="connsiteY3" fmla="*/ 3510 h 9532"/>
              <a:gd name="connsiteX4" fmla="*/ 111 w 10000"/>
              <a:gd name="connsiteY4" fmla="*/ 3416 h 9532"/>
              <a:gd name="connsiteX5" fmla="*/ 4030 w 10000"/>
              <a:gd name="connsiteY5" fmla="*/ 4030 h 9532"/>
              <a:gd name="connsiteX6" fmla="*/ 8211 w 10000"/>
              <a:gd name="connsiteY6" fmla="*/ 9532 h 9532"/>
              <a:gd name="connsiteX7" fmla="*/ 9496 w 10000"/>
              <a:gd name="connsiteY7" fmla="*/ 9485 h 9532"/>
              <a:gd name="connsiteX8" fmla="*/ 6158 w 10000"/>
              <a:gd name="connsiteY8" fmla="*/ 3987 h 9532"/>
              <a:gd name="connsiteX9" fmla="*/ 9952 w 10000"/>
              <a:gd name="connsiteY9" fmla="*/ 3448 h 9532"/>
              <a:gd name="connsiteX10" fmla="*/ 5644 w 10000"/>
              <a:gd name="connsiteY10" fmla="*/ 3424 h 9532"/>
              <a:gd name="connsiteX0" fmla="*/ 9952 w 9952"/>
              <a:gd name="connsiteY0" fmla="*/ 3617 h 10000"/>
              <a:gd name="connsiteX1" fmla="*/ 5900 w 9952"/>
              <a:gd name="connsiteY1" fmla="*/ 405 h 10000"/>
              <a:gd name="connsiteX2" fmla="*/ 4618 w 9952"/>
              <a:gd name="connsiteY2" fmla="*/ 405 h 10000"/>
              <a:gd name="connsiteX3" fmla="*/ 4707 w 9952"/>
              <a:gd name="connsiteY3" fmla="*/ 3682 h 10000"/>
              <a:gd name="connsiteX4" fmla="*/ 111 w 9952"/>
              <a:gd name="connsiteY4" fmla="*/ 3584 h 10000"/>
              <a:gd name="connsiteX5" fmla="*/ 4030 w 9952"/>
              <a:gd name="connsiteY5" fmla="*/ 4228 h 10000"/>
              <a:gd name="connsiteX6" fmla="*/ 8211 w 9952"/>
              <a:gd name="connsiteY6" fmla="*/ 10000 h 10000"/>
              <a:gd name="connsiteX7" fmla="*/ 9496 w 9952"/>
              <a:gd name="connsiteY7" fmla="*/ 9951 h 10000"/>
              <a:gd name="connsiteX8" fmla="*/ 6158 w 9952"/>
              <a:gd name="connsiteY8" fmla="*/ 4183 h 10000"/>
              <a:gd name="connsiteX9" fmla="*/ 9952 w 9952"/>
              <a:gd name="connsiteY9" fmla="*/ 3617 h 10000"/>
              <a:gd name="connsiteX0" fmla="*/ 10000 w 10000"/>
              <a:gd name="connsiteY0" fmla="*/ 3612 h 9995"/>
              <a:gd name="connsiteX1" fmla="*/ 5928 w 10000"/>
              <a:gd name="connsiteY1" fmla="*/ 400 h 9995"/>
              <a:gd name="connsiteX2" fmla="*/ 4640 w 10000"/>
              <a:gd name="connsiteY2" fmla="*/ 400 h 9995"/>
              <a:gd name="connsiteX3" fmla="*/ 112 w 10000"/>
              <a:gd name="connsiteY3" fmla="*/ 3579 h 9995"/>
              <a:gd name="connsiteX4" fmla="*/ 4049 w 10000"/>
              <a:gd name="connsiteY4" fmla="*/ 4223 h 9995"/>
              <a:gd name="connsiteX5" fmla="*/ 8251 w 10000"/>
              <a:gd name="connsiteY5" fmla="*/ 9995 h 9995"/>
              <a:gd name="connsiteX6" fmla="*/ 9542 w 10000"/>
              <a:gd name="connsiteY6" fmla="*/ 9946 h 9995"/>
              <a:gd name="connsiteX7" fmla="*/ 6188 w 10000"/>
              <a:gd name="connsiteY7" fmla="*/ 4178 h 9995"/>
              <a:gd name="connsiteX8" fmla="*/ 10000 w 10000"/>
              <a:gd name="connsiteY8" fmla="*/ 3612 h 9995"/>
              <a:gd name="connsiteX0" fmla="*/ 10000 w 10224"/>
              <a:gd name="connsiteY0" fmla="*/ 3614 h 10433"/>
              <a:gd name="connsiteX1" fmla="*/ 5928 w 10224"/>
              <a:gd name="connsiteY1" fmla="*/ 400 h 10433"/>
              <a:gd name="connsiteX2" fmla="*/ 4640 w 10224"/>
              <a:gd name="connsiteY2" fmla="*/ 400 h 10433"/>
              <a:gd name="connsiteX3" fmla="*/ 112 w 10224"/>
              <a:gd name="connsiteY3" fmla="*/ 3581 h 10433"/>
              <a:gd name="connsiteX4" fmla="*/ 4049 w 10224"/>
              <a:gd name="connsiteY4" fmla="*/ 4225 h 10433"/>
              <a:gd name="connsiteX5" fmla="*/ 8251 w 10224"/>
              <a:gd name="connsiteY5" fmla="*/ 10000 h 10433"/>
              <a:gd name="connsiteX6" fmla="*/ 9542 w 10224"/>
              <a:gd name="connsiteY6" fmla="*/ 9951 h 10433"/>
              <a:gd name="connsiteX7" fmla="*/ 10000 w 10224"/>
              <a:gd name="connsiteY7" fmla="*/ 3614 h 10433"/>
              <a:gd name="connsiteX0" fmla="*/ 9888 w 10112"/>
              <a:gd name="connsiteY0" fmla="*/ 3614 h 10773"/>
              <a:gd name="connsiteX1" fmla="*/ 5816 w 10112"/>
              <a:gd name="connsiteY1" fmla="*/ 400 h 10773"/>
              <a:gd name="connsiteX2" fmla="*/ 4528 w 10112"/>
              <a:gd name="connsiteY2" fmla="*/ 400 h 10773"/>
              <a:gd name="connsiteX3" fmla="*/ 0 w 10112"/>
              <a:gd name="connsiteY3" fmla="*/ 3581 h 10773"/>
              <a:gd name="connsiteX4" fmla="*/ 8139 w 10112"/>
              <a:gd name="connsiteY4" fmla="*/ 10000 h 10773"/>
              <a:gd name="connsiteX5" fmla="*/ 9430 w 10112"/>
              <a:gd name="connsiteY5" fmla="*/ 9951 h 10773"/>
              <a:gd name="connsiteX6" fmla="*/ 9888 w 10112"/>
              <a:gd name="connsiteY6" fmla="*/ 3614 h 10773"/>
              <a:gd name="connsiteX0" fmla="*/ 10124 w 10348"/>
              <a:gd name="connsiteY0" fmla="*/ 5492 h 12651"/>
              <a:gd name="connsiteX1" fmla="*/ 6052 w 10348"/>
              <a:gd name="connsiteY1" fmla="*/ 2278 h 12651"/>
              <a:gd name="connsiteX2" fmla="*/ 2521 w 10348"/>
              <a:gd name="connsiteY2" fmla="*/ 82 h 12651"/>
              <a:gd name="connsiteX3" fmla="*/ 236 w 10348"/>
              <a:gd name="connsiteY3" fmla="*/ 5459 h 12651"/>
              <a:gd name="connsiteX4" fmla="*/ 8375 w 10348"/>
              <a:gd name="connsiteY4" fmla="*/ 11878 h 12651"/>
              <a:gd name="connsiteX5" fmla="*/ 9666 w 10348"/>
              <a:gd name="connsiteY5" fmla="*/ 11829 h 12651"/>
              <a:gd name="connsiteX6" fmla="*/ 10124 w 10348"/>
              <a:gd name="connsiteY6" fmla="*/ 5492 h 12651"/>
              <a:gd name="connsiteX0" fmla="*/ 10124 w 10371"/>
              <a:gd name="connsiteY0" fmla="*/ 5707 h 12866"/>
              <a:gd name="connsiteX1" fmla="*/ 5732 w 10371"/>
              <a:gd name="connsiteY1" fmla="*/ 541 h 12866"/>
              <a:gd name="connsiteX2" fmla="*/ 2521 w 10371"/>
              <a:gd name="connsiteY2" fmla="*/ 297 h 12866"/>
              <a:gd name="connsiteX3" fmla="*/ 236 w 10371"/>
              <a:gd name="connsiteY3" fmla="*/ 5674 h 12866"/>
              <a:gd name="connsiteX4" fmla="*/ 8375 w 10371"/>
              <a:gd name="connsiteY4" fmla="*/ 12093 h 12866"/>
              <a:gd name="connsiteX5" fmla="*/ 9666 w 10371"/>
              <a:gd name="connsiteY5" fmla="*/ 12044 h 12866"/>
              <a:gd name="connsiteX6" fmla="*/ 10124 w 10371"/>
              <a:gd name="connsiteY6" fmla="*/ 5707 h 12866"/>
              <a:gd name="connsiteX0" fmla="*/ 10124 w 10371"/>
              <a:gd name="connsiteY0" fmla="*/ 5410 h 12569"/>
              <a:gd name="connsiteX1" fmla="*/ 5732 w 10371"/>
              <a:gd name="connsiteY1" fmla="*/ 244 h 12569"/>
              <a:gd name="connsiteX2" fmla="*/ 2521 w 10371"/>
              <a:gd name="connsiteY2" fmla="*/ 0 h 12569"/>
              <a:gd name="connsiteX3" fmla="*/ 236 w 10371"/>
              <a:gd name="connsiteY3" fmla="*/ 5377 h 12569"/>
              <a:gd name="connsiteX4" fmla="*/ 8375 w 10371"/>
              <a:gd name="connsiteY4" fmla="*/ 11796 h 12569"/>
              <a:gd name="connsiteX5" fmla="*/ 9666 w 10371"/>
              <a:gd name="connsiteY5" fmla="*/ 11747 h 12569"/>
              <a:gd name="connsiteX6" fmla="*/ 10124 w 10371"/>
              <a:gd name="connsiteY6" fmla="*/ 5410 h 12569"/>
              <a:gd name="connsiteX0" fmla="*/ 7822 w 8069"/>
              <a:gd name="connsiteY0" fmla="*/ 5410 h 12569"/>
              <a:gd name="connsiteX1" fmla="*/ 3430 w 8069"/>
              <a:gd name="connsiteY1" fmla="*/ 244 h 12569"/>
              <a:gd name="connsiteX2" fmla="*/ 219 w 8069"/>
              <a:gd name="connsiteY2" fmla="*/ 0 h 12569"/>
              <a:gd name="connsiteX3" fmla="*/ 2740 w 8069"/>
              <a:gd name="connsiteY3" fmla="*/ 5560 h 12569"/>
              <a:gd name="connsiteX4" fmla="*/ 6073 w 8069"/>
              <a:gd name="connsiteY4" fmla="*/ 11796 h 12569"/>
              <a:gd name="connsiteX5" fmla="*/ 7364 w 8069"/>
              <a:gd name="connsiteY5" fmla="*/ 11747 h 12569"/>
              <a:gd name="connsiteX6" fmla="*/ 7822 w 8069"/>
              <a:gd name="connsiteY6" fmla="*/ 5410 h 12569"/>
              <a:gd name="connsiteX0" fmla="*/ 9694 w 15896"/>
              <a:gd name="connsiteY0" fmla="*/ 4304 h 10024"/>
              <a:gd name="connsiteX1" fmla="*/ 4251 w 15896"/>
              <a:gd name="connsiteY1" fmla="*/ 194 h 10024"/>
              <a:gd name="connsiteX2" fmla="*/ 271 w 15896"/>
              <a:gd name="connsiteY2" fmla="*/ 0 h 10024"/>
              <a:gd name="connsiteX3" fmla="*/ 3396 w 15896"/>
              <a:gd name="connsiteY3" fmla="*/ 4424 h 10024"/>
              <a:gd name="connsiteX4" fmla="*/ 7526 w 15896"/>
              <a:gd name="connsiteY4" fmla="*/ 9385 h 10024"/>
              <a:gd name="connsiteX5" fmla="*/ 15876 w 15896"/>
              <a:gd name="connsiteY5" fmla="*/ 9395 h 10024"/>
              <a:gd name="connsiteX6" fmla="*/ 9694 w 15896"/>
              <a:gd name="connsiteY6" fmla="*/ 4304 h 10024"/>
              <a:gd name="connsiteX0" fmla="*/ 9694 w 15896"/>
              <a:gd name="connsiteY0" fmla="*/ 4304 h 9395"/>
              <a:gd name="connsiteX1" fmla="*/ 4251 w 15896"/>
              <a:gd name="connsiteY1" fmla="*/ 194 h 9395"/>
              <a:gd name="connsiteX2" fmla="*/ 271 w 15896"/>
              <a:gd name="connsiteY2" fmla="*/ 0 h 9395"/>
              <a:gd name="connsiteX3" fmla="*/ 3396 w 15896"/>
              <a:gd name="connsiteY3" fmla="*/ 4424 h 9395"/>
              <a:gd name="connsiteX4" fmla="*/ 7526 w 15896"/>
              <a:gd name="connsiteY4" fmla="*/ 9385 h 9395"/>
              <a:gd name="connsiteX5" fmla="*/ 15876 w 15896"/>
              <a:gd name="connsiteY5" fmla="*/ 9395 h 9395"/>
              <a:gd name="connsiteX6" fmla="*/ 9694 w 15896"/>
              <a:gd name="connsiteY6" fmla="*/ 4304 h 9395"/>
              <a:gd name="connsiteX0" fmla="*/ 6098 w 7287"/>
              <a:gd name="connsiteY0" fmla="*/ 4581 h 10000"/>
              <a:gd name="connsiteX1" fmla="*/ 2674 w 7287"/>
              <a:gd name="connsiteY1" fmla="*/ 206 h 10000"/>
              <a:gd name="connsiteX2" fmla="*/ 170 w 7287"/>
              <a:gd name="connsiteY2" fmla="*/ 0 h 10000"/>
              <a:gd name="connsiteX3" fmla="*/ 2136 w 7287"/>
              <a:gd name="connsiteY3" fmla="*/ 4709 h 10000"/>
              <a:gd name="connsiteX4" fmla="*/ 4735 w 7287"/>
              <a:gd name="connsiteY4" fmla="*/ 9989 h 10000"/>
              <a:gd name="connsiteX5" fmla="*/ 7239 w 7287"/>
              <a:gd name="connsiteY5" fmla="*/ 10000 h 10000"/>
              <a:gd name="connsiteX6" fmla="*/ 6098 w 7287"/>
              <a:gd name="connsiteY6" fmla="*/ 4581 h 10000"/>
              <a:gd name="connsiteX0" fmla="*/ 9934 w 9987"/>
              <a:gd name="connsiteY0" fmla="*/ 10000 h 10722"/>
              <a:gd name="connsiteX1" fmla="*/ 3670 w 9987"/>
              <a:gd name="connsiteY1" fmla="*/ 206 h 10722"/>
              <a:gd name="connsiteX2" fmla="*/ 233 w 9987"/>
              <a:gd name="connsiteY2" fmla="*/ 0 h 10722"/>
              <a:gd name="connsiteX3" fmla="*/ 2931 w 9987"/>
              <a:gd name="connsiteY3" fmla="*/ 4709 h 10722"/>
              <a:gd name="connsiteX4" fmla="*/ 6498 w 9987"/>
              <a:gd name="connsiteY4" fmla="*/ 9989 h 10722"/>
              <a:gd name="connsiteX5" fmla="*/ 9934 w 9987"/>
              <a:gd name="connsiteY5" fmla="*/ 10000 h 10722"/>
              <a:gd name="connsiteX0" fmla="*/ 9714 w 9776"/>
              <a:gd name="connsiteY0" fmla="*/ 9327 h 10474"/>
              <a:gd name="connsiteX1" fmla="*/ 3442 w 9776"/>
              <a:gd name="connsiteY1" fmla="*/ 192 h 10474"/>
              <a:gd name="connsiteX2" fmla="*/ 0 w 9776"/>
              <a:gd name="connsiteY2" fmla="*/ 0 h 10474"/>
              <a:gd name="connsiteX3" fmla="*/ 6273 w 9776"/>
              <a:gd name="connsiteY3" fmla="*/ 9316 h 10474"/>
              <a:gd name="connsiteX4" fmla="*/ 9714 w 9776"/>
              <a:gd name="connsiteY4" fmla="*/ 9327 h 10474"/>
              <a:gd name="connsiteX0" fmla="*/ 9937 w 9937"/>
              <a:gd name="connsiteY0" fmla="*/ 8905 h 8905"/>
              <a:gd name="connsiteX1" fmla="*/ 3521 w 9937"/>
              <a:gd name="connsiteY1" fmla="*/ 183 h 8905"/>
              <a:gd name="connsiteX2" fmla="*/ 0 w 9937"/>
              <a:gd name="connsiteY2" fmla="*/ 0 h 8905"/>
              <a:gd name="connsiteX3" fmla="*/ 6417 w 9937"/>
              <a:gd name="connsiteY3" fmla="*/ 8894 h 8905"/>
              <a:gd name="connsiteX4" fmla="*/ 9937 w 9937"/>
              <a:gd name="connsiteY4" fmla="*/ 8905 h 8905"/>
              <a:gd name="connsiteX0" fmla="*/ 10000 w 10000"/>
              <a:gd name="connsiteY0" fmla="*/ 10000 h 10000"/>
              <a:gd name="connsiteX1" fmla="*/ 3543 w 10000"/>
              <a:gd name="connsiteY1" fmla="*/ 206 h 10000"/>
              <a:gd name="connsiteX2" fmla="*/ 0 w 10000"/>
              <a:gd name="connsiteY2" fmla="*/ 0 h 10000"/>
              <a:gd name="connsiteX3" fmla="*/ 6458 w 10000"/>
              <a:gd name="connsiteY3" fmla="*/ 9988 h 10000"/>
              <a:gd name="connsiteX4" fmla="*/ 10000 w 10000"/>
              <a:gd name="connsiteY4" fmla="*/ 10000 h 10000"/>
              <a:gd name="connsiteX0" fmla="*/ 10000 w 10000"/>
              <a:gd name="connsiteY0" fmla="*/ 10000 h 10000"/>
              <a:gd name="connsiteX1" fmla="*/ 3543 w 10000"/>
              <a:gd name="connsiteY1" fmla="*/ 206 h 10000"/>
              <a:gd name="connsiteX2" fmla="*/ 0 w 10000"/>
              <a:gd name="connsiteY2" fmla="*/ 0 h 10000"/>
              <a:gd name="connsiteX3" fmla="*/ 6458 w 10000"/>
              <a:gd name="connsiteY3" fmla="*/ 9988 h 10000"/>
              <a:gd name="connsiteX4" fmla="*/ 10000 w 10000"/>
              <a:gd name="connsiteY4" fmla="*/ 10000 h 10000"/>
              <a:gd name="connsiteX0" fmla="*/ 10000 w 10000"/>
              <a:gd name="connsiteY0" fmla="*/ 10000 h 10000"/>
              <a:gd name="connsiteX1" fmla="*/ 2571 w 10000"/>
              <a:gd name="connsiteY1" fmla="*/ 320 h 10000"/>
              <a:gd name="connsiteX2" fmla="*/ 0 w 10000"/>
              <a:gd name="connsiteY2" fmla="*/ 0 h 10000"/>
              <a:gd name="connsiteX3" fmla="*/ 6458 w 10000"/>
              <a:gd name="connsiteY3" fmla="*/ 9988 h 10000"/>
              <a:gd name="connsiteX4" fmla="*/ 10000 w 10000"/>
              <a:gd name="connsiteY4" fmla="*/ 10000 h 10000"/>
              <a:gd name="connsiteX0" fmla="*/ 9417 w 9417"/>
              <a:gd name="connsiteY0" fmla="*/ 9787 h 9787"/>
              <a:gd name="connsiteX1" fmla="*/ 1988 w 9417"/>
              <a:gd name="connsiteY1" fmla="*/ 107 h 9787"/>
              <a:gd name="connsiteX2" fmla="*/ 0 w 9417"/>
              <a:gd name="connsiteY2" fmla="*/ 0 h 9787"/>
              <a:gd name="connsiteX3" fmla="*/ 5875 w 9417"/>
              <a:gd name="connsiteY3" fmla="*/ 9775 h 9787"/>
              <a:gd name="connsiteX4" fmla="*/ 9417 w 9417"/>
              <a:gd name="connsiteY4" fmla="*/ 9787 h 9787"/>
              <a:gd name="connsiteX0" fmla="*/ 10000 w 10000"/>
              <a:gd name="connsiteY0" fmla="*/ 10000 h 10000"/>
              <a:gd name="connsiteX1" fmla="*/ 1880 w 10000"/>
              <a:gd name="connsiteY1" fmla="*/ 68 h 10000"/>
              <a:gd name="connsiteX2" fmla="*/ 0 w 10000"/>
              <a:gd name="connsiteY2" fmla="*/ 0 h 10000"/>
              <a:gd name="connsiteX3" fmla="*/ 6239 w 10000"/>
              <a:gd name="connsiteY3" fmla="*/ 9988 h 10000"/>
              <a:gd name="connsiteX4" fmla="*/ 10000 w 10000"/>
              <a:gd name="connsiteY4" fmla="*/ 10000 h 10000"/>
              <a:gd name="connsiteX0" fmla="*/ 8107 w 8107"/>
              <a:gd name="connsiteY0" fmla="*/ 9949 h 9988"/>
              <a:gd name="connsiteX1" fmla="*/ 1880 w 8107"/>
              <a:gd name="connsiteY1" fmla="*/ 68 h 9988"/>
              <a:gd name="connsiteX2" fmla="*/ 0 w 8107"/>
              <a:gd name="connsiteY2" fmla="*/ 0 h 9988"/>
              <a:gd name="connsiteX3" fmla="*/ 6239 w 8107"/>
              <a:gd name="connsiteY3" fmla="*/ 9988 h 9988"/>
              <a:gd name="connsiteX4" fmla="*/ 8107 w 8107"/>
              <a:gd name="connsiteY4" fmla="*/ 9949 h 9988"/>
              <a:gd name="connsiteX0" fmla="*/ 10000 w 10000"/>
              <a:gd name="connsiteY0" fmla="*/ 9961 h 10000"/>
              <a:gd name="connsiteX1" fmla="*/ 2319 w 10000"/>
              <a:gd name="connsiteY1" fmla="*/ 68 h 10000"/>
              <a:gd name="connsiteX2" fmla="*/ 0 w 10000"/>
              <a:gd name="connsiteY2" fmla="*/ 0 h 10000"/>
              <a:gd name="connsiteX3" fmla="*/ 7696 w 10000"/>
              <a:gd name="connsiteY3" fmla="*/ 10000 h 10000"/>
              <a:gd name="connsiteX4" fmla="*/ 10000 w 10000"/>
              <a:gd name="connsiteY4" fmla="*/ 9961 h 10000"/>
              <a:gd name="connsiteX0" fmla="*/ 10000 w 10000"/>
              <a:gd name="connsiteY0" fmla="*/ 9961 h 9961"/>
              <a:gd name="connsiteX1" fmla="*/ 2319 w 10000"/>
              <a:gd name="connsiteY1" fmla="*/ 68 h 9961"/>
              <a:gd name="connsiteX2" fmla="*/ 0 w 10000"/>
              <a:gd name="connsiteY2" fmla="*/ 0 h 9961"/>
              <a:gd name="connsiteX3" fmla="*/ 7512 w 10000"/>
              <a:gd name="connsiteY3" fmla="*/ 8164 h 9961"/>
              <a:gd name="connsiteX4" fmla="*/ 10000 w 10000"/>
              <a:gd name="connsiteY4" fmla="*/ 9961 h 9961"/>
              <a:gd name="connsiteX0" fmla="*/ 9266 w 9266"/>
              <a:gd name="connsiteY0" fmla="*/ 8279 h 8279"/>
              <a:gd name="connsiteX1" fmla="*/ 2319 w 9266"/>
              <a:gd name="connsiteY1" fmla="*/ 68 h 8279"/>
              <a:gd name="connsiteX2" fmla="*/ 0 w 9266"/>
              <a:gd name="connsiteY2" fmla="*/ 0 h 8279"/>
              <a:gd name="connsiteX3" fmla="*/ 7512 w 9266"/>
              <a:gd name="connsiteY3" fmla="*/ 8196 h 8279"/>
              <a:gd name="connsiteX4" fmla="*/ 9266 w 9266"/>
              <a:gd name="connsiteY4" fmla="*/ 8279 h 8279"/>
              <a:gd name="connsiteX0" fmla="*/ 10000 w 10000"/>
              <a:gd name="connsiteY0" fmla="*/ 10000 h 10000"/>
              <a:gd name="connsiteX1" fmla="*/ 2503 w 10000"/>
              <a:gd name="connsiteY1" fmla="*/ 82 h 10000"/>
              <a:gd name="connsiteX2" fmla="*/ 0 w 10000"/>
              <a:gd name="connsiteY2" fmla="*/ 0 h 10000"/>
              <a:gd name="connsiteX3" fmla="*/ 8107 w 10000"/>
              <a:gd name="connsiteY3" fmla="*/ 9900 h 10000"/>
              <a:gd name="connsiteX4" fmla="*/ 10000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10000" y="10000"/>
                </a:moveTo>
                <a:cubicBezTo>
                  <a:pt x="9822" y="5991"/>
                  <a:pt x="4859" y="2151"/>
                  <a:pt x="2503" y="82"/>
                </a:cubicBezTo>
                <a:cubicBezTo>
                  <a:pt x="1566" y="39"/>
                  <a:pt x="937" y="43"/>
                  <a:pt x="0" y="0"/>
                </a:cubicBezTo>
                <a:cubicBezTo>
                  <a:pt x="5182" y="2471"/>
                  <a:pt x="7310" y="6845"/>
                  <a:pt x="8107" y="9900"/>
                </a:cubicBezTo>
                <a:lnTo>
                  <a:pt x="10000" y="1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TW" altLang="en-US" sz="1350"/>
          </a:p>
        </p:txBody>
      </p:sp>
      <p:sp>
        <p:nvSpPr>
          <p:cNvPr id="14" name="手繪多邊形 7"/>
          <p:cNvSpPr>
            <a:spLocks noEditPoints="1"/>
          </p:cNvSpPr>
          <p:nvPr userDrawn="1"/>
        </p:nvSpPr>
        <p:spPr bwMode="auto">
          <a:xfrm rot="21094680">
            <a:off x="508449" y="4666264"/>
            <a:ext cx="387272" cy="500870"/>
          </a:xfrm>
          <a:custGeom>
            <a:avLst/>
            <a:gdLst>
              <a:gd name="T0" fmla="*/ 64 w 199"/>
              <a:gd name="T1" fmla="*/ 169 h 192"/>
              <a:gd name="T2" fmla="*/ 47 w 199"/>
              <a:gd name="T3" fmla="*/ 157 h 192"/>
              <a:gd name="T4" fmla="*/ 26 w 199"/>
              <a:gd name="T5" fmla="*/ 102 h 192"/>
              <a:gd name="T6" fmla="*/ 32 w 199"/>
              <a:gd name="T7" fmla="*/ 60 h 192"/>
              <a:gd name="T8" fmla="*/ 45 w 199"/>
              <a:gd name="T9" fmla="*/ 50 h 192"/>
              <a:gd name="T10" fmla="*/ 76 w 199"/>
              <a:gd name="T11" fmla="*/ 97 h 192"/>
              <a:gd name="T12" fmla="*/ 115 w 199"/>
              <a:gd name="T13" fmla="*/ 82 h 192"/>
              <a:gd name="T14" fmla="*/ 123 w 199"/>
              <a:gd name="T15" fmla="*/ 82 h 192"/>
              <a:gd name="T16" fmla="*/ 140 w 199"/>
              <a:gd name="T17" fmla="*/ 124 h 192"/>
              <a:gd name="T18" fmla="*/ 80 w 199"/>
              <a:gd name="T19" fmla="*/ 166 h 192"/>
              <a:gd name="T20" fmla="*/ 64 w 199"/>
              <a:gd name="T21" fmla="*/ 169 h 192"/>
              <a:gd name="T22" fmla="*/ 37 w 199"/>
              <a:gd name="T23" fmla="*/ 0 h 192"/>
              <a:gd name="T24" fmla="*/ 20 w 199"/>
              <a:gd name="T25" fmla="*/ 10 h 192"/>
              <a:gd name="T26" fmla="*/ 20 w 199"/>
              <a:gd name="T27" fmla="*/ 11 h 192"/>
              <a:gd name="T28" fmla="*/ 16 w 199"/>
              <a:gd name="T29" fmla="*/ 16 h 192"/>
              <a:gd name="T30" fmla="*/ 7 w 199"/>
              <a:gd name="T31" fmla="*/ 85 h 192"/>
              <a:gd name="T32" fmla="*/ 40 w 199"/>
              <a:gd name="T33" fmla="*/ 173 h 192"/>
              <a:gd name="T34" fmla="*/ 68 w 199"/>
              <a:gd name="T35" fmla="*/ 192 h 192"/>
              <a:gd name="T36" fmla="*/ 94 w 199"/>
              <a:gd name="T37" fmla="*/ 187 h 192"/>
              <a:gd name="T38" fmla="*/ 181 w 199"/>
              <a:gd name="T39" fmla="*/ 135 h 192"/>
              <a:gd name="T40" fmla="*/ 182 w 199"/>
              <a:gd name="T41" fmla="*/ 135 h 192"/>
              <a:gd name="T42" fmla="*/ 191 w 199"/>
              <a:gd name="T43" fmla="*/ 120 h 192"/>
              <a:gd name="T44" fmla="*/ 180 w 199"/>
              <a:gd name="T45" fmla="*/ 59 h 192"/>
              <a:gd name="T46" fmla="*/ 180 w 199"/>
              <a:gd name="T47" fmla="*/ 59 h 192"/>
              <a:gd name="T48" fmla="*/ 164 w 199"/>
              <a:gd name="T49" fmla="*/ 52 h 192"/>
              <a:gd name="T50" fmla="*/ 150 w 199"/>
              <a:gd name="T51" fmla="*/ 51 h 192"/>
              <a:gd name="T52" fmla="*/ 88 w 199"/>
              <a:gd name="T53" fmla="*/ 76 h 192"/>
              <a:gd name="T54" fmla="*/ 37 w 199"/>
              <a:gd name="T55" fmla="*/ 0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99" h="192">
                <a:moveTo>
                  <a:pt x="64" y="169"/>
                </a:moveTo>
                <a:cubicBezTo>
                  <a:pt x="58" y="169"/>
                  <a:pt x="53" y="166"/>
                  <a:pt x="47" y="157"/>
                </a:cubicBezTo>
                <a:cubicBezTo>
                  <a:pt x="38" y="144"/>
                  <a:pt x="28" y="118"/>
                  <a:pt x="26" y="102"/>
                </a:cubicBezTo>
                <a:cubicBezTo>
                  <a:pt x="24" y="87"/>
                  <a:pt x="22" y="76"/>
                  <a:pt x="32" y="60"/>
                </a:cubicBezTo>
                <a:cubicBezTo>
                  <a:pt x="36" y="53"/>
                  <a:pt x="41" y="50"/>
                  <a:pt x="45" y="50"/>
                </a:cubicBezTo>
                <a:cubicBezTo>
                  <a:pt x="60" y="50"/>
                  <a:pt x="72" y="83"/>
                  <a:pt x="76" y="97"/>
                </a:cubicBezTo>
                <a:cubicBezTo>
                  <a:pt x="92" y="88"/>
                  <a:pt x="101" y="82"/>
                  <a:pt x="115" y="82"/>
                </a:cubicBezTo>
                <a:cubicBezTo>
                  <a:pt x="117" y="82"/>
                  <a:pt x="120" y="82"/>
                  <a:pt x="123" y="82"/>
                </a:cubicBezTo>
                <a:cubicBezTo>
                  <a:pt x="142" y="85"/>
                  <a:pt x="146" y="110"/>
                  <a:pt x="140" y="124"/>
                </a:cubicBezTo>
                <a:cubicBezTo>
                  <a:pt x="131" y="144"/>
                  <a:pt x="98" y="161"/>
                  <a:pt x="80" y="166"/>
                </a:cubicBezTo>
                <a:cubicBezTo>
                  <a:pt x="74" y="167"/>
                  <a:pt x="69" y="169"/>
                  <a:pt x="64" y="169"/>
                </a:cubicBezTo>
                <a:moveTo>
                  <a:pt x="37" y="0"/>
                </a:moveTo>
                <a:cubicBezTo>
                  <a:pt x="32" y="0"/>
                  <a:pt x="26" y="3"/>
                  <a:pt x="20" y="10"/>
                </a:cubicBezTo>
                <a:cubicBezTo>
                  <a:pt x="20" y="11"/>
                  <a:pt x="20" y="11"/>
                  <a:pt x="20" y="11"/>
                </a:cubicBezTo>
                <a:cubicBezTo>
                  <a:pt x="18" y="12"/>
                  <a:pt x="17" y="14"/>
                  <a:pt x="16" y="16"/>
                </a:cubicBezTo>
                <a:cubicBezTo>
                  <a:pt x="0" y="41"/>
                  <a:pt x="4" y="60"/>
                  <a:pt x="7" y="85"/>
                </a:cubicBezTo>
                <a:cubicBezTo>
                  <a:pt x="10" y="110"/>
                  <a:pt x="25" y="152"/>
                  <a:pt x="40" y="173"/>
                </a:cubicBezTo>
                <a:cubicBezTo>
                  <a:pt x="50" y="187"/>
                  <a:pt x="58" y="192"/>
                  <a:pt x="68" y="192"/>
                </a:cubicBezTo>
                <a:cubicBezTo>
                  <a:pt x="76" y="192"/>
                  <a:pt x="84" y="190"/>
                  <a:pt x="94" y="187"/>
                </a:cubicBezTo>
                <a:cubicBezTo>
                  <a:pt x="118" y="180"/>
                  <a:pt x="160" y="161"/>
                  <a:pt x="181" y="135"/>
                </a:cubicBezTo>
                <a:cubicBezTo>
                  <a:pt x="182" y="135"/>
                  <a:pt x="182" y="135"/>
                  <a:pt x="182" y="135"/>
                </a:cubicBezTo>
                <a:cubicBezTo>
                  <a:pt x="186" y="130"/>
                  <a:pt x="189" y="125"/>
                  <a:pt x="191" y="120"/>
                </a:cubicBezTo>
                <a:cubicBezTo>
                  <a:pt x="199" y="101"/>
                  <a:pt x="197" y="73"/>
                  <a:pt x="180" y="59"/>
                </a:cubicBezTo>
                <a:cubicBezTo>
                  <a:pt x="180" y="59"/>
                  <a:pt x="180" y="59"/>
                  <a:pt x="180" y="59"/>
                </a:cubicBezTo>
                <a:cubicBezTo>
                  <a:pt x="176" y="56"/>
                  <a:pt x="170" y="53"/>
                  <a:pt x="164" y="52"/>
                </a:cubicBezTo>
                <a:cubicBezTo>
                  <a:pt x="159" y="51"/>
                  <a:pt x="154" y="51"/>
                  <a:pt x="150" y="51"/>
                </a:cubicBezTo>
                <a:cubicBezTo>
                  <a:pt x="128" y="51"/>
                  <a:pt x="113" y="62"/>
                  <a:pt x="88" y="76"/>
                </a:cubicBezTo>
                <a:cubicBezTo>
                  <a:pt x="82" y="54"/>
                  <a:pt x="61" y="0"/>
                  <a:pt x="37" y="0"/>
                </a:cubicBezTo>
              </a:path>
            </a:pathLst>
          </a:custGeom>
          <a:blipFill>
            <a:blip r:embed="rId21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22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TW" altLang="en-US" sz="1350"/>
          </a:p>
        </p:txBody>
      </p:sp>
      <p:sp>
        <p:nvSpPr>
          <p:cNvPr id="15" name="手繪多邊形 7"/>
          <p:cNvSpPr>
            <a:spLocks noEditPoints="1"/>
          </p:cNvSpPr>
          <p:nvPr userDrawn="1"/>
        </p:nvSpPr>
        <p:spPr bwMode="auto">
          <a:xfrm rot="21094680">
            <a:off x="508449" y="4666264"/>
            <a:ext cx="387272" cy="500870"/>
          </a:xfrm>
          <a:custGeom>
            <a:avLst/>
            <a:gdLst>
              <a:gd name="T0" fmla="*/ 64 w 199"/>
              <a:gd name="T1" fmla="*/ 169 h 192"/>
              <a:gd name="T2" fmla="*/ 47 w 199"/>
              <a:gd name="T3" fmla="*/ 157 h 192"/>
              <a:gd name="T4" fmla="*/ 26 w 199"/>
              <a:gd name="T5" fmla="*/ 102 h 192"/>
              <a:gd name="T6" fmla="*/ 32 w 199"/>
              <a:gd name="T7" fmla="*/ 60 h 192"/>
              <a:gd name="T8" fmla="*/ 45 w 199"/>
              <a:gd name="T9" fmla="*/ 50 h 192"/>
              <a:gd name="T10" fmla="*/ 76 w 199"/>
              <a:gd name="T11" fmla="*/ 97 h 192"/>
              <a:gd name="T12" fmla="*/ 115 w 199"/>
              <a:gd name="T13" fmla="*/ 82 h 192"/>
              <a:gd name="T14" fmla="*/ 123 w 199"/>
              <a:gd name="T15" fmla="*/ 82 h 192"/>
              <a:gd name="T16" fmla="*/ 140 w 199"/>
              <a:gd name="T17" fmla="*/ 124 h 192"/>
              <a:gd name="T18" fmla="*/ 80 w 199"/>
              <a:gd name="T19" fmla="*/ 166 h 192"/>
              <a:gd name="T20" fmla="*/ 64 w 199"/>
              <a:gd name="T21" fmla="*/ 169 h 192"/>
              <a:gd name="T22" fmla="*/ 37 w 199"/>
              <a:gd name="T23" fmla="*/ 0 h 192"/>
              <a:gd name="T24" fmla="*/ 20 w 199"/>
              <a:gd name="T25" fmla="*/ 10 h 192"/>
              <a:gd name="T26" fmla="*/ 20 w 199"/>
              <a:gd name="T27" fmla="*/ 11 h 192"/>
              <a:gd name="T28" fmla="*/ 16 w 199"/>
              <a:gd name="T29" fmla="*/ 16 h 192"/>
              <a:gd name="T30" fmla="*/ 7 w 199"/>
              <a:gd name="T31" fmla="*/ 85 h 192"/>
              <a:gd name="T32" fmla="*/ 40 w 199"/>
              <a:gd name="T33" fmla="*/ 173 h 192"/>
              <a:gd name="T34" fmla="*/ 68 w 199"/>
              <a:gd name="T35" fmla="*/ 192 h 192"/>
              <a:gd name="T36" fmla="*/ 94 w 199"/>
              <a:gd name="T37" fmla="*/ 187 h 192"/>
              <a:gd name="T38" fmla="*/ 181 w 199"/>
              <a:gd name="T39" fmla="*/ 135 h 192"/>
              <a:gd name="T40" fmla="*/ 182 w 199"/>
              <a:gd name="T41" fmla="*/ 135 h 192"/>
              <a:gd name="T42" fmla="*/ 191 w 199"/>
              <a:gd name="T43" fmla="*/ 120 h 192"/>
              <a:gd name="T44" fmla="*/ 180 w 199"/>
              <a:gd name="T45" fmla="*/ 59 h 192"/>
              <a:gd name="T46" fmla="*/ 180 w 199"/>
              <a:gd name="T47" fmla="*/ 59 h 192"/>
              <a:gd name="T48" fmla="*/ 164 w 199"/>
              <a:gd name="T49" fmla="*/ 52 h 192"/>
              <a:gd name="T50" fmla="*/ 150 w 199"/>
              <a:gd name="T51" fmla="*/ 51 h 192"/>
              <a:gd name="T52" fmla="*/ 88 w 199"/>
              <a:gd name="T53" fmla="*/ 76 h 192"/>
              <a:gd name="T54" fmla="*/ 37 w 199"/>
              <a:gd name="T55" fmla="*/ 0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99" h="192">
                <a:moveTo>
                  <a:pt x="64" y="169"/>
                </a:moveTo>
                <a:cubicBezTo>
                  <a:pt x="58" y="169"/>
                  <a:pt x="53" y="166"/>
                  <a:pt x="47" y="157"/>
                </a:cubicBezTo>
                <a:cubicBezTo>
                  <a:pt x="38" y="144"/>
                  <a:pt x="28" y="118"/>
                  <a:pt x="26" y="102"/>
                </a:cubicBezTo>
                <a:cubicBezTo>
                  <a:pt x="24" y="87"/>
                  <a:pt x="22" y="76"/>
                  <a:pt x="32" y="60"/>
                </a:cubicBezTo>
                <a:cubicBezTo>
                  <a:pt x="36" y="53"/>
                  <a:pt x="41" y="50"/>
                  <a:pt x="45" y="50"/>
                </a:cubicBezTo>
                <a:cubicBezTo>
                  <a:pt x="60" y="50"/>
                  <a:pt x="72" y="83"/>
                  <a:pt x="76" y="97"/>
                </a:cubicBezTo>
                <a:cubicBezTo>
                  <a:pt x="92" y="88"/>
                  <a:pt x="101" y="82"/>
                  <a:pt x="115" y="82"/>
                </a:cubicBezTo>
                <a:cubicBezTo>
                  <a:pt x="117" y="82"/>
                  <a:pt x="120" y="82"/>
                  <a:pt x="123" y="82"/>
                </a:cubicBezTo>
                <a:cubicBezTo>
                  <a:pt x="142" y="85"/>
                  <a:pt x="146" y="110"/>
                  <a:pt x="140" y="124"/>
                </a:cubicBezTo>
                <a:cubicBezTo>
                  <a:pt x="131" y="144"/>
                  <a:pt x="98" y="161"/>
                  <a:pt x="80" y="166"/>
                </a:cubicBezTo>
                <a:cubicBezTo>
                  <a:pt x="74" y="167"/>
                  <a:pt x="69" y="169"/>
                  <a:pt x="64" y="169"/>
                </a:cubicBezTo>
                <a:moveTo>
                  <a:pt x="37" y="0"/>
                </a:moveTo>
                <a:cubicBezTo>
                  <a:pt x="32" y="0"/>
                  <a:pt x="26" y="3"/>
                  <a:pt x="20" y="10"/>
                </a:cubicBezTo>
                <a:cubicBezTo>
                  <a:pt x="20" y="11"/>
                  <a:pt x="20" y="11"/>
                  <a:pt x="20" y="11"/>
                </a:cubicBezTo>
                <a:cubicBezTo>
                  <a:pt x="18" y="12"/>
                  <a:pt x="17" y="14"/>
                  <a:pt x="16" y="16"/>
                </a:cubicBezTo>
                <a:cubicBezTo>
                  <a:pt x="0" y="41"/>
                  <a:pt x="4" y="60"/>
                  <a:pt x="7" y="85"/>
                </a:cubicBezTo>
                <a:cubicBezTo>
                  <a:pt x="10" y="110"/>
                  <a:pt x="25" y="152"/>
                  <a:pt x="40" y="173"/>
                </a:cubicBezTo>
                <a:cubicBezTo>
                  <a:pt x="50" y="187"/>
                  <a:pt x="58" y="192"/>
                  <a:pt x="68" y="192"/>
                </a:cubicBezTo>
                <a:cubicBezTo>
                  <a:pt x="76" y="192"/>
                  <a:pt x="84" y="190"/>
                  <a:pt x="94" y="187"/>
                </a:cubicBezTo>
                <a:cubicBezTo>
                  <a:pt x="118" y="180"/>
                  <a:pt x="160" y="161"/>
                  <a:pt x="181" y="135"/>
                </a:cubicBezTo>
                <a:cubicBezTo>
                  <a:pt x="182" y="135"/>
                  <a:pt x="182" y="135"/>
                  <a:pt x="182" y="135"/>
                </a:cubicBezTo>
                <a:cubicBezTo>
                  <a:pt x="186" y="130"/>
                  <a:pt x="189" y="125"/>
                  <a:pt x="191" y="120"/>
                </a:cubicBezTo>
                <a:cubicBezTo>
                  <a:pt x="199" y="101"/>
                  <a:pt x="197" y="73"/>
                  <a:pt x="180" y="59"/>
                </a:cubicBezTo>
                <a:cubicBezTo>
                  <a:pt x="180" y="59"/>
                  <a:pt x="180" y="59"/>
                  <a:pt x="180" y="59"/>
                </a:cubicBezTo>
                <a:cubicBezTo>
                  <a:pt x="176" y="56"/>
                  <a:pt x="170" y="53"/>
                  <a:pt x="164" y="52"/>
                </a:cubicBezTo>
                <a:cubicBezTo>
                  <a:pt x="159" y="51"/>
                  <a:pt x="154" y="51"/>
                  <a:pt x="150" y="51"/>
                </a:cubicBezTo>
                <a:cubicBezTo>
                  <a:pt x="128" y="51"/>
                  <a:pt x="113" y="62"/>
                  <a:pt x="88" y="76"/>
                </a:cubicBezTo>
                <a:cubicBezTo>
                  <a:pt x="82" y="54"/>
                  <a:pt x="61" y="0"/>
                  <a:pt x="37" y="0"/>
                </a:cubicBezTo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TW" altLang="en-US" sz="1350"/>
          </a:p>
        </p:txBody>
      </p:sp>
      <p:sp>
        <p:nvSpPr>
          <p:cNvPr id="16" name="手繪多邊形 15"/>
          <p:cNvSpPr/>
          <p:nvPr userDrawn="1"/>
        </p:nvSpPr>
        <p:spPr>
          <a:xfrm>
            <a:off x="424601" y="4084423"/>
            <a:ext cx="73791" cy="2239496"/>
          </a:xfrm>
          <a:custGeom>
            <a:avLst/>
            <a:gdLst>
              <a:gd name="connsiteX0" fmla="*/ 123265 w 324971"/>
              <a:gd name="connsiteY0" fmla="*/ 0 h 2459692"/>
              <a:gd name="connsiteX1" fmla="*/ 162486 w 324971"/>
              <a:gd name="connsiteY1" fmla="*/ 1731309 h 2459692"/>
              <a:gd name="connsiteX2" fmla="*/ 0 w 324971"/>
              <a:gd name="connsiteY2" fmla="*/ 1585633 h 2459692"/>
              <a:gd name="connsiteX3" fmla="*/ 145677 w 324971"/>
              <a:gd name="connsiteY3" fmla="*/ 1776133 h 2459692"/>
              <a:gd name="connsiteX4" fmla="*/ 196103 w 324971"/>
              <a:gd name="connsiteY4" fmla="*/ 2459692 h 2459692"/>
              <a:gd name="connsiteX5" fmla="*/ 252133 w 324971"/>
              <a:gd name="connsiteY5" fmla="*/ 2448486 h 2459692"/>
              <a:gd name="connsiteX6" fmla="*/ 184897 w 324971"/>
              <a:gd name="connsiteY6" fmla="*/ 1753721 h 2459692"/>
              <a:gd name="connsiteX7" fmla="*/ 324971 w 324971"/>
              <a:gd name="connsiteY7" fmla="*/ 1630456 h 2459692"/>
              <a:gd name="connsiteX8" fmla="*/ 179294 w 324971"/>
              <a:gd name="connsiteY8" fmla="*/ 1697692 h 2459692"/>
              <a:gd name="connsiteX9" fmla="*/ 123265 w 324971"/>
              <a:gd name="connsiteY9" fmla="*/ 0 h 2459692"/>
              <a:gd name="connsiteX0" fmla="*/ 127075 w 324971"/>
              <a:gd name="connsiteY0" fmla="*/ 0 h 2444452"/>
              <a:gd name="connsiteX1" fmla="*/ 162486 w 324971"/>
              <a:gd name="connsiteY1" fmla="*/ 171606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179294 w 324971"/>
              <a:gd name="connsiteY8" fmla="*/ 168245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62486 w 324971"/>
              <a:gd name="connsiteY1" fmla="*/ 171606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179294 w 324971"/>
              <a:gd name="connsiteY8" fmla="*/ 168245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62486 w 324971"/>
              <a:gd name="connsiteY1" fmla="*/ 171606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179294 w 324971"/>
              <a:gd name="connsiteY8" fmla="*/ 168245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77726 w 324971"/>
              <a:gd name="connsiteY1" fmla="*/ 168558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179294 w 324971"/>
              <a:gd name="connsiteY8" fmla="*/ 168245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77726 w 324971"/>
              <a:gd name="connsiteY1" fmla="*/ 168558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221204 w 324971"/>
              <a:gd name="connsiteY8" fmla="*/ 161387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51056 w 324971"/>
              <a:gd name="connsiteY1" fmla="*/ 165891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84897 w 324971"/>
              <a:gd name="connsiteY6" fmla="*/ 1738481 h 2444452"/>
              <a:gd name="connsiteX7" fmla="*/ 324971 w 324971"/>
              <a:gd name="connsiteY7" fmla="*/ 1615216 h 2444452"/>
              <a:gd name="connsiteX8" fmla="*/ 221204 w 324971"/>
              <a:gd name="connsiteY8" fmla="*/ 1613872 h 2444452"/>
              <a:gd name="connsiteX9" fmla="*/ 127075 w 324971"/>
              <a:gd name="connsiteY9" fmla="*/ 0 h 2444452"/>
              <a:gd name="connsiteX0" fmla="*/ 127075 w 324971"/>
              <a:gd name="connsiteY0" fmla="*/ 0 h 2444452"/>
              <a:gd name="connsiteX1" fmla="*/ 151056 w 324971"/>
              <a:gd name="connsiteY1" fmla="*/ 1658919 h 2444452"/>
              <a:gd name="connsiteX2" fmla="*/ 0 w 324971"/>
              <a:gd name="connsiteY2" fmla="*/ 1570393 h 2444452"/>
              <a:gd name="connsiteX3" fmla="*/ 145677 w 324971"/>
              <a:gd name="connsiteY3" fmla="*/ 1760893 h 2444452"/>
              <a:gd name="connsiteX4" fmla="*/ 196103 w 324971"/>
              <a:gd name="connsiteY4" fmla="*/ 2444452 h 2444452"/>
              <a:gd name="connsiteX5" fmla="*/ 252133 w 324971"/>
              <a:gd name="connsiteY5" fmla="*/ 2433246 h 2444452"/>
              <a:gd name="connsiteX6" fmla="*/ 192517 w 324971"/>
              <a:gd name="connsiteY6" fmla="*/ 1768961 h 2444452"/>
              <a:gd name="connsiteX7" fmla="*/ 324971 w 324971"/>
              <a:gd name="connsiteY7" fmla="*/ 1615216 h 2444452"/>
              <a:gd name="connsiteX8" fmla="*/ 221204 w 324971"/>
              <a:gd name="connsiteY8" fmla="*/ 1613872 h 2444452"/>
              <a:gd name="connsiteX9" fmla="*/ 127075 w 32497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21204 w 328781"/>
              <a:gd name="connsiteY8" fmla="*/ 16138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21204 w 328781"/>
              <a:gd name="connsiteY8" fmla="*/ 16138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21204 w 328781"/>
              <a:gd name="connsiteY8" fmla="*/ 16138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02154 w 328781"/>
              <a:gd name="connsiteY8" fmla="*/ 16900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02154 w 328781"/>
              <a:gd name="connsiteY8" fmla="*/ 1690072 h 2444452"/>
              <a:gd name="connsiteX9" fmla="*/ 127075 w 328781"/>
              <a:gd name="connsiteY9" fmla="*/ 0 h 2444452"/>
              <a:gd name="connsiteX0" fmla="*/ 127075 w 328781"/>
              <a:gd name="connsiteY0" fmla="*/ 0 h 2444452"/>
              <a:gd name="connsiteX1" fmla="*/ 151056 w 328781"/>
              <a:gd name="connsiteY1" fmla="*/ 1658919 h 2444452"/>
              <a:gd name="connsiteX2" fmla="*/ 0 w 328781"/>
              <a:gd name="connsiteY2" fmla="*/ 1570393 h 2444452"/>
              <a:gd name="connsiteX3" fmla="*/ 145677 w 328781"/>
              <a:gd name="connsiteY3" fmla="*/ 1760893 h 2444452"/>
              <a:gd name="connsiteX4" fmla="*/ 196103 w 328781"/>
              <a:gd name="connsiteY4" fmla="*/ 2444452 h 2444452"/>
              <a:gd name="connsiteX5" fmla="*/ 252133 w 328781"/>
              <a:gd name="connsiteY5" fmla="*/ 2433246 h 2444452"/>
              <a:gd name="connsiteX6" fmla="*/ 192517 w 328781"/>
              <a:gd name="connsiteY6" fmla="*/ 1768961 h 2444452"/>
              <a:gd name="connsiteX7" fmla="*/ 328781 w 328781"/>
              <a:gd name="connsiteY7" fmla="*/ 1649506 h 2444452"/>
              <a:gd name="connsiteX8" fmla="*/ 202154 w 328781"/>
              <a:gd name="connsiteY8" fmla="*/ 1690072 h 2444452"/>
              <a:gd name="connsiteX9" fmla="*/ 127075 w 32878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41867 w 324971"/>
              <a:gd name="connsiteY3" fmla="*/ 176089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41867 w 324971"/>
              <a:gd name="connsiteY3" fmla="*/ 176089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41867 w 324971"/>
              <a:gd name="connsiteY3" fmla="*/ 176089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41867 w 324971"/>
              <a:gd name="connsiteY3" fmla="*/ 176089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8707 w 324971"/>
              <a:gd name="connsiteY6" fmla="*/ 176896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48323 w 324971"/>
              <a:gd name="connsiteY5" fmla="*/ 243324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23265 w 324971"/>
              <a:gd name="connsiteY9" fmla="*/ 0 h 2444452"/>
              <a:gd name="connsiteX0" fmla="*/ 123265 w 324971"/>
              <a:gd name="connsiteY0" fmla="*/ 38488 h 2482940"/>
              <a:gd name="connsiteX1" fmla="*/ 147246 w 324971"/>
              <a:gd name="connsiteY1" fmla="*/ 1697407 h 2482940"/>
              <a:gd name="connsiteX2" fmla="*/ 0 w 324971"/>
              <a:gd name="connsiteY2" fmla="*/ 1658411 h 2482940"/>
              <a:gd name="connsiteX3" fmla="*/ 138057 w 324971"/>
              <a:gd name="connsiteY3" fmla="*/ 1757471 h 2482940"/>
              <a:gd name="connsiteX4" fmla="*/ 192293 w 324971"/>
              <a:gd name="connsiteY4" fmla="*/ 2482940 h 2482940"/>
              <a:gd name="connsiteX5" fmla="*/ 225463 w 324971"/>
              <a:gd name="connsiteY5" fmla="*/ 2479354 h 2482940"/>
              <a:gd name="connsiteX6" fmla="*/ 184897 w 324971"/>
              <a:gd name="connsiteY6" fmla="*/ 1780779 h 2482940"/>
              <a:gd name="connsiteX7" fmla="*/ 324971 w 324971"/>
              <a:gd name="connsiteY7" fmla="*/ 1687994 h 2482940"/>
              <a:gd name="connsiteX8" fmla="*/ 198344 w 324971"/>
              <a:gd name="connsiteY8" fmla="*/ 1728560 h 2482940"/>
              <a:gd name="connsiteX9" fmla="*/ 182432 w 324971"/>
              <a:gd name="connsiteY9" fmla="*/ 626349 h 2482940"/>
              <a:gd name="connsiteX10" fmla="*/ 123265 w 324971"/>
              <a:gd name="connsiteY10" fmla="*/ 38488 h 2482940"/>
              <a:gd name="connsiteX0" fmla="*/ 123265 w 324971"/>
              <a:gd name="connsiteY0" fmla="*/ 163279 h 2607731"/>
              <a:gd name="connsiteX1" fmla="*/ 147246 w 324971"/>
              <a:gd name="connsiteY1" fmla="*/ 1822198 h 2607731"/>
              <a:gd name="connsiteX2" fmla="*/ 0 w 324971"/>
              <a:gd name="connsiteY2" fmla="*/ 1783202 h 2607731"/>
              <a:gd name="connsiteX3" fmla="*/ 138057 w 324971"/>
              <a:gd name="connsiteY3" fmla="*/ 1882262 h 2607731"/>
              <a:gd name="connsiteX4" fmla="*/ 192293 w 324971"/>
              <a:gd name="connsiteY4" fmla="*/ 2607731 h 2607731"/>
              <a:gd name="connsiteX5" fmla="*/ 225463 w 324971"/>
              <a:gd name="connsiteY5" fmla="*/ 2604145 h 2607731"/>
              <a:gd name="connsiteX6" fmla="*/ 184897 w 324971"/>
              <a:gd name="connsiteY6" fmla="*/ 1905570 h 2607731"/>
              <a:gd name="connsiteX7" fmla="*/ 324971 w 324971"/>
              <a:gd name="connsiteY7" fmla="*/ 1812785 h 2607731"/>
              <a:gd name="connsiteX8" fmla="*/ 198344 w 324971"/>
              <a:gd name="connsiteY8" fmla="*/ 1853351 h 2607731"/>
              <a:gd name="connsiteX9" fmla="*/ 174812 w 324971"/>
              <a:gd name="connsiteY9" fmla="*/ 183450 h 2607731"/>
              <a:gd name="connsiteX10" fmla="*/ 123265 w 324971"/>
              <a:gd name="connsiteY10" fmla="*/ 163279 h 2607731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74812 w 324971"/>
              <a:gd name="connsiteY9" fmla="*/ 20171 h 2444452"/>
              <a:gd name="connsiteX10" fmla="*/ 123265 w 324971"/>
              <a:gd name="connsiteY10" fmla="*/ 0 h 2444452"/>
              <a:gd name="connsiteX0" fmla="*/ 123265 w 324971"/>
              <a:gd name="connsiteY0" fmla="*/ 0 h 2444452"/>
              <a:gd name="connsiteX1" fmla="*/ 147246 w 324971"/>
              <a:gd name="connsiteY1" fmla="*/ 1658919 h 2444452"/>
              <a:gd name="connsiteX2" fmla="*/ 0 w 324971"/>
              <a:gd name="connsiteY2" fmla="*/ 1619923 h 2444452"/>
              <a:gd name="connsiteX3" fmla="*/ 138057 w 324971"/>
              <a:gd name="connsiteY3" fmla="*/ 1718983 h 2444452"/>
              <a:gd name="connsiteX4" fmla="*/ 192293 w 324971"/>
              <a:gd name="connsiteY4" fmla="*/ 2444452 h 2444452"/>
              <a:gd name="connsiteX5" fmla="*/ 225463 w 324971"/>
              <a:gd name="connsiteY5" fmla="*/ 2440866 h 2444452"/>
              <a:gd name="connsiteX6" fmla="*/ 184897 w 324971"/>
              <a:gd name="connsiteY6" fmla="*/ 1742291 h 2444452"/>
              <a:gd name="connsiteX7" fmla="*/ 324971 w 324971"/>
              <a:gd name="connsiteY7" fmla="*/ 1649506 h 2444452"/>
              <a:gd name="connsiteX8" fmla="*/ 198344 w 324971"/>
              <a:gd name="connsiteY8" fmla="*/ 1690072 h 2444452"/>
              <a:gd name="connsiteX9" fmla="*/ 159572 w 324971"/>
              <a:gd name="connsiteY9" fmla="*/ 23981 h 2444452"/>
              <a:gd name="connsiteX10" fmla="*/ 123265 w 324971"/>
              <a:gd name="connsiteY10" fmla="*/ 0 h 2444452"/>
              <a:gd name="connsiteX0" fmla="*/ 127075 w 324971"/>
              <a:gd name="connsiteY0" fmla="*/ 0 h 2425402"/>
              <a:gd name="connsiteX1" fmla="*/ 147246 w 324971"/>
              <a:gd name="connsiteY1" fmla="*/ 1639869 h 2425402"/>
              <a:gd name="connsiteX2" fmla="*/ 0 w 324971"/>
              <a:gd name="connsiteY2" fmla="*/ 1600873 h 2425402"/>
              <a:gd name="connsiteX3" fmla="*/ 138057 w 324971"/>
              <a:gd name="connsiteY3" fmla="*/ 1699933 h 2425402"/>
              <a:gd name="connsiteX4" fmla="*/ 192293 w 324971"/>
              <a:gd name="connsiteY4" fmla="*/ 2425402 h 2425402"/>
              <a:gd name="connsiteX5" fmla="*/ 225463 w 324971"/>
              <a:gd name="connsiteY5" fmla="*/ 2421816 h 2425402"/>
              <a:gd name="connsiteX6" fmla="*/ 184897 w 324971"/>
              <a:gd name="connsiteY6" fmla="*/ 1723241 h 2425402"/>
              <a:gd name="connsiteX7" fmla="*/ 324971 w 324971"/>
              <a:gd name="connsiteY7" fmla="*/ 1630456 h 2425402"/>
              <a:gd name="connsiteX8" fmla="*/ 198344 w 324971"/>
              <a:gd name="connsiteY8" fmla="*/ 1671022 h 2425402"/>
              <a:gd name="connsiteX9" fmla="*/ 159572 w 324971"/>
              <a:gd name="connsiteY9" fmla="*/ 4931 h 2425402"/>
              <a:gd name="connsiteX10" fmla="*/ 127075 w 324971"/>
              <a:gd name="connsiteY10" fmla="*/ 0 h 2425402"/>
              <a:gd name="connsiteX0" fmla="*/ 127075 w 324971"/>
              <a:gd name="connsiteY0" fmla="*/ 0 h 2425402"/>
              <a:gd name="connsiteX1" fmla="*/ 147246 w 324971"/>
              <a:gd name="connsiteY1" fmla="*/ 1639869 h 2425402"/>
              <a:gd name="connsiteX2" fmla="*/ 0 w 324971"/>
              <a:gd name="connsiteY2" fmla="*/ 1600873 h 2425402"/>
              <a:gd name="connsiteX3" fmla="*/ 138057 w 324971"/>
              <a:gd name="connsiteY3" fmla="*/ 1699933 h 2425402"/>
              <a:gd name="connsiteX4" fmla="*/ 192293 w 324971"/>
              <a:gd name="connsiteY4" fmla="*/ 2425402 h 2425402"/>
              <a:gd name="connsiteX5" fmla="*/ 225463 w 324971"/>
              <a:gd name="connsiteY5" fmla="*/ 2421816 h 2425402"/>
              <a:gd name="connsiteX6" fmla="*/ 184897 w 324971"/>
              <a:gd name="connsiteY6" fmla="*/ 1723241 h 2425402"/>
              <a:gd name="connsiteX7" fmla="*/ 324971 w 324971"/>
              <a:gd name="connsiteY7" fmla="*/ 1630456 h 2425402"/>
              <a:gd name="connsiteX8" fmla="*/ 198344 w 324971"/>
              <a:gd name="connsiteY8" fmla="*/ 1671022 h 2425402"/>
              <a:gd name="connsiteX9" fmla="*/ 159572 w 324971"/>
              <a:gd name="connsiteY9" fmla="*/ 4931 h 2425402"/>
              <a:gd name="connsiteX10" fmla="*/ 127075 w 324971"/>
              <a:gd name="connsiteY10" fmla="*/ 0 h 2425402"/>
              <a:gd name="connsiteX0" fmla="*/ 127075 w 324971"/>
              <a:gd name="connsiteY0" fmla="*/ 0 h 2425402"/>
              <a:gd name="connsiteX1" fmla="*/ 147246 w 324971"/>
              <a:gd name="connsiteY1" fmla="*/ 1639869 h 2425402"/>
              <a:gd name="connsiteX2" fmla="*/ 0 w 324971"/>
              <a:gd name="connsiteY2" fmla="*/ 1600873 h 2425402"/>
              <a:gd name="connsiteX3" fmla="*/ 138057 w 324971"/>
              <a:gd name="connsiteY3" fmla="*/ 1699933 h 2425402"/>
              <a:gd name="connsiteX4" fmla="*/ 192293 w 324971"/>
              <a:gd name="connsiteY4" fmla="*/ 2425402 h 2425402"/>
              <a:gd name="connsiteX5" fmla="*/ 225463 w 324971"/>
              <a:gd name="connsiteY5" fmla="*/ 2421816 h 2425402"/>
              <a:gd name="connsiteX6" fmla="*/ 184897 w 324971"/>
              <a:gd name="connsiteY6" fmla="*/ 1723241 h 2425402"/>
              <a:gd name="connsiteX7" fmla="*/ 324971 w 324971"/>
              <a:gd name="connsiteY7" fmla="*/ 1630456 h 2425402"/>
              <a:gd name="connsiteX8" fmla="*/ 198344 w 324971"/>
              <a:gd name="connsiteY8" fmla="*/ 1671022 h 2425402"/>
              <a:gd name="connsiteX9" fmla="*/ 159572 w 324971"/>
              <a:gd name="connsiteY9" fmla="*/ 4931 h 2425402"/>
              <a:gd name="connsiteX10" fmla="*/ 127075 w 32497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2324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98344 w 321161"/>
              <a:gd name="connsiteY8" fmla="*/ 167102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127075 w 321161"/>
              <a:gd name="connsiteY0" fmla="*/ 0 h 2425402"/>
              <a:gd name="connsiteX1" fmla="*/ 147246 w 321161"/>
              <a:gd name="connsiteY1" fmla="*/ 1639869 h 2425402"/>
              <a:gd name="connsiteX2" fmla="*/ 0 w 321161"/>
              <a:gd name="connsiteY2" fmla="*/ 1600873 h 2425402"/>
              <a:gd name="connsiteX3" fmla="*/ 138057 w 321161"/>
              <a:gd name="connsiteY3" fmla="*/ 1699933 h 2425402"/>
              <a:gd name="connsiteX4" fmla="*/ 192293 w 321161"/>
              <a:gd name="connsiteY4" fmla="*/ 2425402 h 2425402"/>
              <a:gd name="connsiteX5" fmla="*/ 225463 w 321161"/>
              <a:gd name="connsiteY5" fmla="*/ 2421816 h 2425402"/>
              <a:gd name="connsiteX6" fmla="*/ 184897 w 321161"/>
              <a:gd name="connsiteY6" fmla="*/ 1711811 h 2425402"/>
              <a:gd name="connsiteX7" fmla="*/ 321161 w 321161"/>
              <a:gd name="connsiteY7" fmla="*/ 1615216 h 2425402"/>
              <a:gd name="connsiteX8" fmla="*/ 183104 w 321161"/>
              <a:gd name="connsiteY8" fmla="*/ 1667212 h 2425402"/>
              <a:gd name="connsiteX9" fmla="*/ 159572 w 321161"/>
              <a:gd name="connsiteY9" fmla="*/ 4931 h 2425402"/>
              <a:gd name="connsiteX10" fmla="*/ 127075 w 321161"/>
              <a:gd name="connsiteY10" fmla="*/ 0 h 2425402"/>
              <a:gd name="connsiteX0" fmla="*/ 4814 w 198900"/>
              <a:gd name="connsiteY0" fmla="*/ 0 h 2425402"/>
              <a:gd name="connsiteX1" fmla="*/ 24985 w 198900"/>
              <a:gd name="connsiteY1" fmla="*/ 1639869 h 2425402"/>
              <a:gd name="connsiteX2" fmla="*/ 15796 w 198900"/>
              <a:gd name="connsiteY2" fmla="*/ 1699933 h 2425402"/>
              <a:gd name="connsiteX3" fmla="*/ 70032 w 198900"/>
              <a:gd name="connsiteY3" fmla="*/ 2425402 h 2425402"/>
              <a:gd name="connsiteX4" fmla="*/ 103202 w 198900"/>
              <a:gd name="connsiteY4" fmla="*/ 2421816 h 2425402"/>
              <a:gd name="connsiteX5" fmla="*/ 62636 w 198900"/>
              <a:gd name="connsiteY5" fmla="*/ 1711811 h 2425402"/>
              <a:gd name="connsiteX6" fmla="*/ 198900 w 198900"/>
              <a:gd name="connsiteY6" fmla="*/ 1615216 h 2425402"/>
              <a:gd name="connsiteX7" fmla="*/ 60843 w 198900"/>
              <a:gd name="connsiteY7" fmla="*/ 1667212 h 2425402"/>
              <a:gd name="connsiteX8" fmla="*/ 37311 w 198900"/>
              <a:gd name="connsiteY8" fmla="*/ 4931 h 2425402"/>
              <a:gd name="connsiteX9" fmla="*/ 4814 w 198900"/>
              <a:gd name="connsiteY9" fmla="*/ 0 h 2425402"/>
              <a:gd name="connsiteX0" fmla="*/ 4814 w 198900"/>
              <a:gd name="connsiteY0" fmla="*/ 0 h 2425402"/>
              <a:gd name="connsiteX1" fmla="*/ 24985 w 198900"/>
              <a:gd name="connsiteY1" fmla="*/ 1639869 h 2425402"/>
              <a:gd name="connsiteX2" fmla="*/ 70032 w 198900"/>
              <a:gd name="connsiteY2" fmla="*/ 2425402 h 2425402"/>
              <a:gd name="connsiteX3" fmla="*/ 103202 w 198900"/>
              <a:gd name="connsiteY3" fmla="*/ 2421816 h 2425402"/>
              <a:gd name="connsiteX4" fmla="*/ 62636 w 198900"/>
              <a:gd name="connsiteY4" fmla="*/ 1711811 h 2425402"/>
              <a:gd name="connsiteX5" fmla="*/ 198900 w 198900"/>
              <a:gd name="connsiteY5" fmla="*/ 1615216 h 2425402"/>
              <a:gd name="connsiteX6" fmla="*/ 60843 w 198900"/>
              <a:gd name="connsiteY6" fmla="*/ 1667212 h 2425402"/>
              <a:gd name="connsiteX7" fmla="*/ 37311 w 198900"/>
              <a:gd name="connsiteY7" fmla="*/ 4931 h 2425402"/>
              <a:gd name="connsiteX8" fmla="*/ 4814 w 198900"/>
              <a:gd name="connsiteY8" fmla="*/ 0 h 2425402"/>
              <a:gd name="connsiteX0" fmla="*/ 0 w 194086"/>
              <a:gd name="connsiteY0" fmla="*/ 0 h 2425402"/>
              <a:gd name="connsiteX1" fmla="*/ 65218 w 194086"/>
              <a:gd name="connsiteY1" fmla="*/ 2425402 h 2425402"/>
              <a:gd name="connsiteX2" fmla="*/ 98388 w 194086"/>
              <a:gd name="connsiteY2" fmla="*/ 2421816 h 2425402"/>
              <a:gd name="connsiteX3" fmla="*/ 57822 w 194086"/>
              <a:gd name="connsiteY3" fmla="*/ 1711811 h 2425402"/>
              <a:gd name="connsiteX4" fmla="*/ 194086 w 194086"/>
              <a:gd name="connsiteY4" fmla="*/ 1615216 h 2425402"/>
              <a:gd name="connsiteX5" fmla="*/ 56029 w 194086"/>
              <a:gd name="connsiteY5" fmla="*/ 1667212 h 2425402"/>
              <a:gd name="connsiteX6" fmla="*/ 32497 w 194086"/>
              <a:gd name="connsiteY6" fmla="*/ 4931 h 2425402"/>
              <a:gd name="connsiteX7" fmla="*/ 0 w 194086"/>
              <a:gd name="connsiteY7" fmla="*/ 0 h 2425402"/>
              <a:gd name="connsiteX0" fmla="*/ 0 w 194086"/>
              <a:gd name="connsiteY0" fmla="*/ 0 h 2425402"/>
              <a:gd name="connsiteX1" fmla="*/ 65218 w 194086"/>
              <a:gd name="connsiteY1" fmla="*/ 2425402 h 2425402"/>
              <a:gd name="connsiteX2" fmla="*/ 98388 w 194086"/>
              <a:gd name="connsiteY2" fmla="*/ 2421816 h 2425402"/>
              <a:gd name="connsiteX3" fmla="*/ 57822 w 194086"/>
              <a:gd name="connsiteY3" fmla="*/ 1711811 h 2425402"/>
              <a:gd name="connsiteX4" fmla="*/ 194086 w 194086"/>
              <a:gd name="connsiteY4" fmla="*/ 1615216 h 2425402"/>
              <a:gd name="connsiteX5" fmla="*/ 32497 w 194086"/>
              <a:gd name="connsiteY5" fmla="*/ 4931 h 2425402"/>
              <a:gd name="connsiteX6" fmla="*/ 0 w 194086"/>
              <a:gd name="connsiteY6" fmla="*/ 0 h 2425402"/>
              <a:gd name="connsiteX0" fmla="*/ 0 w 98388"/>
              <a:gd name="connsiteY0" fmla="*/ 0 h 2425402"/>
              <a:gd name="connsiteX1" fmla="*/ 65218 w 98388"/>
              <a:gd name="connsiteY1" fmla="*/ 2425402 h 2425402"/>
              <a:gd name="connsiteX2" fmla="*/ 98388 w 98388"/>
              <a:gd name="connsiteY2" fmla="*/ 2421816 h 2425402"/>
              <a:gd name="connsiteX3" fmla="*/ 57822 w 98388"/>
              <a:gd name="connsiteY3" fmla="*/ 1711811 h 2425402"/>
              <a:gd name="connsiteX4" fmla="*/ 32497 w 98388"/>
              <a:gd name="connsiteY4" fmla="*/ 4931 h 2425402"/>
              <a:gd name="connsiteX5" fmla="*/ 0 w 98388"/>
              <a:gd name="connsiteY5" fmla="*/ 0 h 2425402"/>
              <a:gd name="connsiteX0" fmla="*/ 0 w 98388"/>
              <a:gd name="connsiteY0" fmla="*/ 0 h 2425402"/>
              <a:gd name="connsiteX1" fmla="*/ 65218 w 98388"/>
              <a:gd name="connsiteY1" fmla="*/ 2425402 h 2425402"/>
              <a:gd name="connsiteX2" fmla="*/ 98388 w 98388"/>
              <a:gd name="connsiteY2" fmla="*/ 2421816 h 2425402"/>
              <a:gd name="connsiteX3" fmla="*/ 32497 w 98388"/>
              <a:gd name="connsiteY3" fmla="*/ 4931 h 2425402"/>
              <a:gd name="connsiteX4" fmla="*/ 0 w 98388"/>
              <a:gd name="connsiteY4" fmla="*/ 0 h 2425402"/>
              <a:gd name="connsiteX0" fmla="*/ 0 w 98388"/>
              <a:gd name="connsiteY0" fmla="*/ 18882 h 2420471"/>
              <a:gd name="connsiteX1" fmla="*/ 65218 w 98388"/>
              <a:gd name="connsiteY1" fmla="*/ 2420471 h 2420471"/>
              <a:gd name="connsiteX2" fmla="*/ 98388 w 98388"/>
              <a:gd name="connsiteY2" fmla="*/ 2416885 h 2420471"/>
              <a:gd name="connsiteX3" fmla="*/ 32497 w 98388"/>
              <a:gd name="connsiteY3" fmla="*/ 0 h 2420471"/>
              <a:gd name="connsiteX4" fmla="*/ 0 w 98388"/>
              <a:gd name="connsiteY4" fmla="*/ 18882 h 2420471"/>
              <a:gd name="connsiteX0" fmla="*/ 0 w 98388"/>
              <a:gd name="connsiteY0" fmla="*/ 0 h 2401589"/>
              <a:gd name="connsiteX1" fmla="*/ 65218 w 98388"/>
              <a:gd name="connsiteY1" fmla="*/ 2401589 h 2401589"/>
              <a:gd name="connsiteX2" fmla="*/ 98388 w 98388"/>
              <a:gd name="connsiteY2" fmla="*/ 2398003 h 2401589"/>
              <a:gd name="connsiteX3" fmla="*/ 37260 w 98388"/>
              <a:gd name="connsiteY3" fmla="*/ 14455 h 2401589"/>
              <a:gd name="connsiteX4" fmla="*/ 0 w 98388"/>
              <a:gd name="connsiteY4" fmla="*/ 0 h 2401589"/>
              <a:gd name="connsiteX0" fmla="*/ 0 w 98388"/>
              <a:gd name="connsiteY0" fmla="*/ 0 h 2401589"/>
              <a:gd name="connsiteX1" fmla="*/ 65218 w 98388"/>
              <a:gd name="connsiteY1" fmla="*/ 2401589 h 2401589"/>
              <a:gd name="connsiteX2" fmla="*/ 98388 w 98388"/>
              <a:gd name="connsiteY2" fmla="*/ 2398003 h 2401589"/>
              <a:gd name="connsiteX3" fmla="*/ 32498 w 98388"/>
              <a:gd name="connsiteY3" fmla="*/ 168 h 2401589"/>
              <a:gd name="connsiteX4" fmla="*/ 0 w 98388"/>
              <a:gd name="connsiteY4" fmla="*/ 0 h 2401589"/>
              <a:gd name="connsiteX0" fmla="*/ 0 w 98388"/>
              <a:gd name="connsiteY0" fmla="*/ 9357 h 2401421"/>
              <a:gd name="connsiteX1" fmla="*/ 65218 w 98388"/>
              <a:gd name="connsiteY1" fmla="*/ 2401421 h 2401421"/>
              <a:gd name="connsiteX2" fmla="*/ 98388 w 98388"/>
              <a:gd name="connsiteY2" fmla="*/ 2397835 h 2401421"/>
              <a:gd name="connsiteX3" fmla="*/ 32498 w 98388"/>
              <a:gd name="connsiteY3" fmla="*/ 0 h 2401421"/>
              <a:gd name="connsiteX4" fmla="*/ 0 w 98388"/>
              <a:gd name="connsiteY4" fmla="*/ 9357 h 2401421"/>
              <a:gd name="connsiteX0" fmla="*/ 0 w 98388"/>
              <a:gd name="connsiteY0" fmla="*/ 9357 h 2401421"/>
              <a:gd name="connsiteX1" fmla="*/ 65218 w 98388"/>
              <a:gd name="connsiteY1" fmla="*/ 2401421 h 2401421"/>
              <a:gd name="connsiteX2" fmla="*/ 98388 w 98388"/>
              <a:gd name="connsiteY2" fmla="*/ 2216860 h 2401421"/>
              <a:gd name="connsiteX3" fmla="*/ 32498 w 98388"/>
              <a:gd name="connsiteY3" fmla="*/ 0 h 2401421"/>
              <a:gd name="connsiteX4" fmla="*/ 0 w 98388"/>
              <a:gd name="connsiteY4" fmla="*/ 9357 h 2401421"/>
              <a:gd name="connsiteX0" fmla="*/ 0 w 98388"/>
              <a:gd name="connsiteY0" fmla="*/ 9357 h 2239496"/>
              <a:gd name="connsiteX1" fmla="*/ 65218 w 98388"/>
              <a:gd name="connsiteY1" fmla="*/ 2239496 h 2239496"/>
              <a:gd name="connsiteX2" fmla="*/ 98388 w 98388"/>
              <a:gd name="connsiteY2" fmla="*/ 2216860 h 2239496"/>
              <a:gd name="connsiteX3" fmla="*/ 32498 w 98388"/>
              <a:gd name="connsiteY3" fmla="*/ 0 h 2239496"/>
              <a:gd name="connsiteX4" fmla="*/ 0 w 98388"/>
              <a:gd name="connsiteY4" fmla="*/ 9357 h 2239496"/>
              <a:gd name="connsiteX0" fmla="*/ 0 w 98388"/>
              <a:gd name="connsiteY0" fmla="*/ 9357 h 2239496"/>
              <a:gd name="connsiteX1" fmla="*/ 65218 w 98388"/>
              <a:gd name="connsiteY1" fmla="*/ 2239496 h 2239496"/>
              <a:gd name="connsiteX2" fmla="*/ 98388 w 98388"/>
              <a:gd name="connsiteY2" fmla="*/ 2216860 h 2239496"/>
              <a:gd name="connsiteX3" fmla="*/ 32498 w 98388"/>
              <a:gd name="connsiteY3" fmla="*/ 0 h 2239496"/>
              <a:gd name="connsiteX4" fmla="*/ 0 w 98388"/>
              <a:gd name="connsiteY4" fmla="*/ 9357 h 2239496"/>
              <a:gd name="connsiteX0" fmla="*/ 0 w 98388"/>
              <a:gd name="connsiteY0" fmla="*/ 9357 h 2239496"/>
              <a:gd name="connsiteX1" fmla="*/ 65218 w 98388"/>
              <a:gd name="connsiteY1" fmla="*/ 2239496 h 2239496"/>
              <a:gd name="connsiteX2" fmla="*/ 98388 w 98388"/>
              <a:gd name="connsiteY2" fmla="*/ 2216860 h 2239496"/>
              <a:gd name="connsiteX3" fmla="*/ 32498 w 98388"/>
              <a:gd name="connsiteY3" fmla="*/ 0 h 2239496"/>
              <a:gd name="connsiteX4" fmla="*/ 0 w 98388"/>
              <a:gd name="connsiteY4" fmla="*/ 9357 h 2239496"/>
              <a:gd name="connsiteX0" fmla="*/ 0 w 98388"/>
              <a:gd name="connsiteY0" fmla="*/ 9357 h 2239496"/>
              <a:gd name="connsiteX1" fmla="*/ 65218 w 98388"/>
              <a:gd name="connsiteY1" fmla="*/ 2239496 h 2239496"/>
              <a:gd name="connsiteX2" fmla="*/ 98388 w 98388"/>
              <a:gd name="connsiteY2" fmla="*/ 2216860 h 2239496"/>
              <a:gd name="connsiteX3" fmla="*/ 32498 w 98388"/>
              <a:gd name="connsiteY3" fmla="*/ 0 h 2239496"/>
              <a:gd name="connsiteX4" fmla="*/ 0 w 98388"/>
              <a:gd name="connsiteY4" fmla="*/ 9357 h 2239496"/>
              <a:gd name="connsiteX0" fmla="*/ 0 w 98388"/>
              <a:gd name="connsiteY0" fmla="*/ 9357 h 2239496"/>
              <a:gd name="connsiteX1" fmla="*/ 65218 w 98388"/>
              <a:gd name="connsiteY1" fmla="*/ 2239496 h 2239496"/>
              <a:gd name="connsiteX2" fmla="*/ 98388 w 98388"/>
              <a:gd name="connsiteY2" fmla="*/ 2216860 h 2239496"/>
              <a:gd name="connsiteX3" fmla="*/ 32498 w 98388"/>
              <a:gd name="connsiteY3" fmla="*/ 0 h 2239496"/>
              <a:gd name="connsiteX4" fmla="*/ 0 w 98388"/>
              <a:gd name="connsiteY4" fmla="*/ 9357 h 2239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388" h="2239496">
                <a:moveTo>
                  <a:pt x="0" y="9357"/>
                </a:moveTo>
                <a:cubicBezTo>
                  <a:pt x="5453" y="412769"/>
                  <a:pt x="-8330" y="1126248"/>
                  <a:pt x="65218" y="2239496"/>
                </a:cubicBezTo>
                <a:lnTo>
                  <a:pt x="98388" y="2216860"/>
                </a:lnTo>
                <a:cubicBezTo>
                  <a:pt x="38324" y="1244545"/>
                  <a:pt x="21124" y="872303"/>
                  <a:pt x="32498" y="0"/>
                </a:cubicBezTo>
                <a:lnTo>
                  <a:pt x="0" y="9357"/>
                </a:lnTo>
                <a:close/>
              </a:path>
            </a:pathLst>
          </a:custGeom>
          <a:solidFill>
            <a:schemeClr val="accent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</a:endParaRPr>
          </a:p>
        </p:txBody>
      </p:sp>
      <p:sp>
        <p:nvSpPr>
          <p:cNvPr id="17" name="手繪多邊形 5"/>
          <p:cNvSpPr>
            <a:spLocks noEditPoints="1"/>
          </p:cNvSpPr>
          <p:nvPr userDrawn="1"/>
        </p:nvSpPr>
        <p:spPr bwMode="auto">
          <a:xfrm>
            <a:off x="156276" y="3480760"/>
            <a:ext cx="583406" cy="636588"/>
          </a:xfrm>
          <a:custGeom>
            <a:avLst/>
            <a:gdLst>
              <a:gd name="T0" fmla="*/ 114 w 244"/>
              <a:gd name="T1" fmla="*/ 180 h 199"/>
              <a:gd name="T2" fmla="*/ 91 w 244"/>
              <a:gd name="T3" fmla="*/ 168 h 199"/>
              <a:gd name="T4" fmla="*/ 45 w 244"/>
              <a:gd name="T5" fmla="*/ 95 h 199"/>
              <a:gd name="T6" fmla="*/ 76 w 244"/>
              <a:gd name="T7" fmla="*/ 57 h 199"/>
              <a:gd name="T8" fmla="*/ 83 w 244"/>
              <a:gd name="T9" fmla="*/ 58 h 199"/>
              <a:gd name="T10" fmla="*/ 127 w 244"/>
              <a:gd name="T11" fmla="*/ 95 h 199"/>
              <a:gd name="T12" fmla="*/ 177 w 244"/>
              <a:gd name="T13" fmla="*/ 58 h 199"/>
              <a:gd name="T14" fmla="*/ 192 w 244"/>
              <a:gd name="T15" fmla="*/ 76 h 199"/>
              <a:gd name="T16" fmla="*/ 178 w 244"/>
              <a:gd name="T17" fmla="*/ 124 h 199"/>
              <a:gd name="T18" fmla="*/ 130 w 244"/>
              <a:gd name="T19" fmla="*/ 174 h 199"/>
              <a:gd name="T20" fmla="*/ 114 w 244"/>
              <a:gd name="T21" fmla="*/ 180 h 199"/>
              <a:gd name="T22" fmla="*/ 51 w 244"/>
              <a:gd name="T23" fmla="*/ 0 h 199"/>
              <a:gd name="T24" fmla="*/ 47 w 244"/>
              <a:gd name="T25" fmla="*/ 0 h 199"/>
              <a:gd name="T26" fmla="*/ 1 w 244"/>
              <a:gd name="T27" fmla="*/ 62 h 199"/>
              <a:gd name="T28" fmla="*/ 1 w 244"/>
              <a:gd name="T29" fmla="*/ 68 h 199"/>
              <a:gd name="T30" fmla="*/ 1 w 244"/>
              <a:gd name="T31" fmla="*/ 69 h 199"/>
              <a:gd name="T32" fmla="*/ 75 w 244"/>
              <a:gd name="T33" fmla="*/ 180 h 199"/>
              <a:gd name="T34" fmla="*/ 113 w 244"/>
              <a:gd name="T35" fmla="*/ 199 h 199"/>
              <a:gd name="T36" fmla="*/ 116 w 244"/>
              <a:gd name="T37" fmla="*/ 199 h 199"/>
              <a:gd name="T38" fmla="*/ 116 w 244"/>
              <a:gd name="T39" fmla="*/ 199 h 199"/>
              <a:gd name="T40" fmla="*/ 139 w 244"/>
              <a:gd name="T41" fmla="*/ 190 h 199"/>
              <a:gd name="T42" fmla="*/ 216 w 244"/>
              <a:gd name="T43" fmla="*/ 109 h 199"/>
              <a:gd name="T44" fmla="*/ 238 w 244"/>
              <a:gd name="T45" fmla="*/ 31 h 199"/>
              <a:gd name="T46" fmla="*/ 214 w 244"/>
              <a:gd name="T47" fmla="*/ 3 h 199"/>
              <a:gd name="T48" fmla="*/ 133 w 244"/>
              <a:gd name="T49" fmla="*/ 62 h 199"/>
              <a:gd name="T50" fmla="*/ 61 w 244"/>
              <a:gd name="T51" fmla="*/ 1 h 199"/>
              <a:gd name="T52" fmla="*/ 51 w 244"/>
              <a:gd name="T53" fmla="*/ 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44" h="199">
                <a:moveTo>
                  <a:pt x="114" y="180"/>
                </a:moveTo>
                <a:cubicBezTo>
                  <a:pt x="106" y="180"/>
                  <a:pt x="100" y="175"/>
                  <a:pt x="91" y="168"/>
                </a:cubicBezTo>
                <a:cubicBezTo>
                  <a:pt x="74" y="154"/>
                  <a:pt x="45" y="121"/>
                  <a:pt x="45" y="95"/>
                </a:cubicBezTo>
                <a:cubicBezTo>
                  <a:pt x="45" y="78"/>
                  <a:pt x="58" y="57"/>
                  <a:pt x="76" y="57"/>
                </a:cubicBezTo>
                <a:cubicBezTo>
                  <a:pt x="78" y="57"/>
                  <a:pt x="80" y="57"/>
                  <a:pt x="83" y="58"/>
                </a:cubicBezTo>
                <a:cubicBezTo>
                  <a:pt x="105" y="63"/>
                  <a:pt x="111" y="75"/>
                  <a:pt x="127" y="95"/>
                </a:cubicBezTo>
                <a:cubicBezTo>
                  <a:pt x="136" y="84"/>
                  <a:pt x="160" y="58"/>
                  <a:pt x="177" y="58"/>
                </a:cubicBezTo>
                <a:cubicBezTo>
                  <a:pt x="184" y="58"/>
                  <a:pt x="189" y="63"/>
                  <a:pt x="192" y="76"/>
                </a:cubicBezTo>
                <a:cubicBezTo>
                  <a:pt x="195" y="97"/>
                  <a:pt x="187" y="108"/>
                  <a:pt x="178" y="124"/>
                </a:cubicBezTo>
                <a:cubicBezTo>
                  <a:pt x="168" y="140"/>
                  <a:pt x="146" y="164"/>
                  <a:pt x="130" y="174"/>
                </a:cubicBezTo>
                <a:cubicBezTo>
                  <a:pt x="124" y="178"/>
                  <a:pt x="119" y="180"/>
                  <a:pt x="114" y="180"/>
                </a:cubicBezTo>
                <a:moveTo>
                  <a:pt x="51" y="0"/>
                </a:moveTo>
                <a:cubicBezTo>
                  <a:pt x="50" y="0"/>
                  <a:pt x="49" y="0"/>
                  <a:pt x="47" y="0"/>
                </a:cubicBezTo>
                <a:cubicBezTo>
                  <a:pt x="19" y="3"/>
                  <a:pt x="0" y="36"/>
                  <a:pt x="1" y="62"/>
                </a:cubicBezTo>
                <a:cubicBezTo>
                  <a:pt x="1" y="64"/>
                  <a:pt x="1" y="66"/>
                  <a:pt x="1" y="68"/>
                </a:cubicBezTo>
                <a:cubicBezTo>
                  <a:pt x="1" y="69"/>
                  <a:pt x="1" y="69"/>
                  <a:pt x="1" y="69"/>
                </a:cubicBezTo>
                <a:cubicBezTo>
                  <a:pt x="5" y="110"/>
                  <a:pt x="48" y="159"/>
                  <a:pt x="75" y="180"/>
                </a:cubicBezTo>
                <a:cubicBezTo>
                  <a:pt x="90" y="191"/>
                  <a:pt x="100" y="199"/>
                  <a:pt x="113" y="199"/>
                </a:cubicBezTo>
                <a:cubicBezTo>
                  <a:pt x="114" y="199"/>
                  <a:pt x="115" y="199"/>
                  <a:pt x="116" y="199"/>
                </a:cubicBezTo>
                <a:cubicBezTo>
                  <a:pt x="116" y="199"/>
                  <a:pt x="116" y="199"/>
                  <a:pt x="116" y="199"/>
                </a:cubicBezTo>
                <a:cubicBezTo>
                  <a:pt x="122" y="199"/>
                  <a:pt x="130" y="196"/>
                  <a:pt x="139" y="190"/>
                </a:cubicBezTo>
                <a:cubicBezTo>
                  <a:pt x="165" y="174"/>
                  <a:pt x="201" y="136"/>
                  <a:pt x="216" y="109"/>
                </a:cubicBezTo>
                <a:cubicBezTo>
                  <a:pt x="231" y="84"/>
                  <a:pt x="244" y="66"/>
                  <a:pt x="238" y="31"/>
                </a:cubicBezTo>
                <a:cubicBezTo>
                  <a:pt x="235" y="10"/>
                  <a:pt x="226" y="3"/>
                  <a:pt x="214" y="3"/>
                </a:cubicBezTo>
                <a:cubicBezTo>
                  <a:pt x="188" y="3"/>
                  <a:pt x="148" y="43"/>
                  <a:pt x="133" y="62"/>
                </a:cubicBezTo>
                <a:cubicBezTo>
                  <a:pt x="108" y="30"/>
                  <a:pt x="98" y="10"/>
                  <a:pt x="61" y="1"/>
                </a:cubicBezTo>
                <a:cubicBezTo>
                  <a:pt x="58" y="0"/>
                  <a:pt x="55" y="0"/>
                  <a:pt x="51" y="0"/>
                </a:cubicBezTo>
              </a:path>
            </a:pathLst>
          </a:custGeom>
          <a:blipFill>
            <a:blip r:embed="rId23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24">
                      <a14:imgEffect>
                        <a14:brightnessContrast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TW" altLang="en-US" sz="1350"/>
          </a:p>
        </p:txBody>
      </p:sp>
      <p:sp>
        <p:nvSpPr>
          <p:cNvPr id="18" name="手繪多邊形 5"/>
          <p:cNvSpPr>
            <a:spLocks noEditPoints="1"/>
          </p:cNvSpPr>
          <p:nvPr userDrawn="1"/>
        </p:nvSpPr>
        <p:spPr bwMode="auto">
          <a:xfrm>
            <a:off x="156276" y="3480760"/>
            <a:ext cx="583406" cy="636588"/>
          </a:xfrm>
          <a:custGeom>
            <a:avLst/>
            <a:gdLst>
              <a:gd name="T0" fmla="*/ 114 w 244"/>
              <a:gd name="T1" fmla="*/ 180 h 199"/>
              <a:gd name="T2" fmla="*/ 91 w 244"/>
              <a:gd name="T3" fmla="*/ 168 h 199"/>
              <a:gd name="T4" fmla="*/ 45 w 244"/>
              <a:gd name="T5" fmla="*/ 95 h 199"/>
              <a:gd name="T6" fmla="*/ 76 w 244"/>
              <a:gd name="T7" fmla="*/ 57 h 199"/>
              <a:gd name="T8" fmla="*/ 83 w 244"/>
              <a:gd name="T9" fmla="*/ 58 h 199"/>
              <a:gd name="T10" fmla="*/ 127 w 244"/>
              <a:gd name="T11" fmla="*/ 95 h 199"/>
              <a:gd name="T12" fmla="*/ 177 w 244"/>
              <a:gd name="T13" fmla="*/ 58 h 199"/>
              <a:gd name="T14" fmla="*/ 192 w 244"/>
              <a:gd name="T15" fmla="*/ 76 h 199"/>
              <a:gd name="T16" fmla="*/ 178 w 244"/>
              <a:gd name="T17" fmla="*/ 124 h 199"/>
              <a:gd name="T18" fmla="*/ 130 w 244"/>
              <a:gd name="T19" fmla="*/ 174 h 199"/>
              <a:gd name="T20" fmla="*/ 114 w 244"/>
              <a:gd name="T21" fmla="*/ 180 h 199"/>
              <a:gd name="T22" fmla="*/ 51 w 244"/>
              <a:gd name="T23" fmla="*/ 0 h 199"/>
              <a:gd name="T24" fmla="*/ 47 w 244"/>
              <a:gd name="T25" fmla="*/ 0 h 199"/>
              <a:gd name="T26" fmla="*/ 1 w 244"/>
              <a:gd name="T27" fmla="*/ 62 h 199"/>
              <a:gd name="T28" fmla="*/ 1 w 244"/>
              <a:gd name="T29" fmla="*/ 68 h 199"/>
              <a:gd name="T30" fmla="*/ 1 w 244"/>
              <a:gd name="T31" fmla="*/ 69 h 199"/>
              <a:gd name="T32" fmla="*/ 75 w 244"/>
              <a:gd name="T33" fmla="*/ 180 h 199"/>
              <a:gd name="T34" fmla="*/ 113 w 244"/>
              <a:gd name="T35" fmla="*/ 199 h 199"/>
              <a:gd name="T36" fmla="*/ 116 w 244"/>
              <a:gd name="T37" fmla="*/ 199 h 199"/>
              <a:gd name="T38" fmla="*/ 116 w 244"/>
              <a:gd name="T39" fmla="*/ 199 h 199"/>
              <a:gd name="T40" fmla="*/ 139 w 244"/>
              <a:gd name="T41" fmla="*/ 190 h 199"/>
              <a:gd name="T42" fmla="*/ 216 w 244"/>
              <a:gd name="T43" fmla="*/ 109 h 199"/>
              <a:gd name="T44" fmla="*/ 238 w 244"/>
              <a:gd name="T45" fmla="*/ 31 h 199"/>
              <a:gd name="T46" fmla="*/ 214 w 244"/>
              <a:gd name="T47" fmla="*/ 3 h 199"/>
              <a:gd name="T48" fmla="*/ 133 w 244"/>
              <a:gd name="T49" fmla="*/ 62 h 199"/>
              <a:gd name="T50" fmla="*/ 61 w 244"/>
              <a:gd name="T51" fmla="*/ 1 h 199"/>
              <a:gd name="T52" fmla="*/ 51 w 244"/>
              <a:gd name="T53" fmla="*/ 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44" h="199">
                <a:moveTo>
                  <a:pt x="114" y="180"/>
                </a:moveTo>
                <a:cubicBezTo>
                  <a:pt x="106" y="180"/>
                  <a:pt x="100" y="175"/>
                  <a:pt x="91" y="168"/>
                </a:cubicBezTo>
                <a:cubicBezTo>
                  <a:pt x="74" y="154"/>
                  <a:pt x="45" y="121"/>
                  <a:pt x="45" y="95"/>
                </a:cubicBezTo>
                <a:cubicBezTo>
                  <a:pt x="45" y="78"/>
                  <a:pt x="58" y="57"/>
                  <a:pt x="76" y="57"/>
                </a:cubicBezTo>
                <a:cubicBezTo>
                  <a:pt x="78" y="57"/>
                  <a:pt x="80" y="57"/>
                  <a:pt x="83" y="58"/>
                </a:cubicBezTo>
                <a:cubicBezTo>
                  <a:pt x="105" y="63"/>
                  <a:pt x="111" y="75"/>
                  <a:pt x="127" y="95"/>
                </a:cubicBezTo>
                <a:cubicBezTo>
                  <a:pt x="136" y="84"/>
                  <a:pt x="160" y="58"/>
                  <a:pt x="177" y="58"/>
                </a:cubicBezTo>
                <a:cubicBezTo>
                  <a:pt x="184" y="58"/>
                  <a:pt x="189" y="63"/>
                  <a:pt x="192" y="76"/>
                </a:cubicBezTo>
                <a:cubicBezTo>
                  <a:pt x="195" y="97"/>
                  <a:pt x="187" y="108"/>
                  <a:pt x="178" y="124"/>
                </a:cubicBezTo>
                <a:cubicBezTo>
                  <a:pt x="168" y="140"/>
                  <a:pt x="146" y="164"/>
                  <a:pt x="130" y="174"/>
                </a:cubicBezTo>
                <a:cubicBezTo>
                  <a:pt x="124" y="178"/>
                  <a:pt x="119" y="180"/>
                  <a:pt x="114" y="180"/>
                </a:cubicBezTo>
                <a:moveTo>
                  <a:pt x="51" y="0"/>
                </a:moveTo>
                <a:cubicBezTo>
                  <a:pt x="50" y="0"/>
                  <a:pt x="49" y="0"/>
                  <a:pt x="47" y="0"/>
                </a:cubicBezTo>
                <a:cubicBezTo>
                  <a:pt x="19" y="3"/>
                  <a:pt x="0" y="36"/>
                  <a:pt x="1" y="62"/>
                </a:cubicBezTo>
                <a:cubicBezTo>
                  <a:pt x="1" y="64"/>
                  <a:pt x="1" y="66"/>
                  <a:pt x="1" y="68"/>
                </a:cubicBezTo>
                <a:cubicBezTo>
                  <a:pt x="1" y="69"/>
                  <a:pt x="1" y="69"/>
                  <a:pt x="1" y="69"/>
                </a:cubicBezTo>
                <a:cubicBezTo>
                  <a:pt x="5" y="110"/>
                  <a:pt x="48" y="159"/>
                  <a:pt x="75" y="180"/>
                </a:cubicBezTo>
                <a:cubicBezTo>
                  <a:pt x="90" y="191"/>
                  <a:pt x="100" y="199"/>
                  <a:pt x="113" y="199"/>
                </a:cubicBezTo>
                <a:cubicBezTo>
                  <a:pt x="114" y="199"/>
                  <a:pt x="115" y="199"/>
                  <a:pt x="116" y="199"/>
                </a:cubicBezTo>
                <a:cubicBezTo>
                  <a:pt x="116" y="199"/>
                  <a:pt x="116" y="199"/>
                  <a:pt x="116" y="199"/>
                </a:cubicBezTo>
                <a:cubicBezTo>
                  <a:pt x="122" y="199"/>
                  <a:pt x="130" y="196"/>
                  <a:pt x="139" y="190"/>
                </a:cubicBezTo>
                <a:cubicBezTo>
                  <a:pt x="165" y="174"/>
                  <a:pt x="201" y="136"/>
                  <a:pt x="216" y="109"/>
                </a:cubicBezTo>
                <a:cubicBezTo>
                  <a:pt x="231" y="84"/>
                  <a:pt x="244" y="66"/>
                  <a:pt x="238" y="31"/>
                </a:cubicBezTo>
                <a:cubicBezTo>
                  <a:pt x="235" y="10"/>
                  <a:pt x="226" y="3"/>
                  <a:pt x="214" y="3"/>
                </a:cubicBezTo>
                <a:cubicBezTo>
                  <a:pt x="188" y="3"/>
                  <a:pt x="148" y="43"/>
                  <a:pt x="133" y="62"/>
                </a:cubicBezTo>
                <a:cubicBezTo>
                  <a:pt x="108" y="30"/>
                  <a:pt x="98" y="10"/>
                  <a:pt x="61" y="1"/>
                </a:cubicBezTo>
                <a:cubicBezTo>
                  <a:pt x="58" y="0"/>
                  <a:pt x="55" y="0"/>
                  <a:pt x="51" y="0"/>
                </a:cubicBezTo>
              </a:path>
            </a:pathLst>
          </a:custGeom>
          <a:solidFill>
            <a:schemeClr val="accent4">
              <a:alpha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TW" altLang="en-US" sz="1350"/>
          </a:p>
        </p:txBody>
      </p:sp>
      <p:sp>
        <p:nvSpPr>
          <p:cNvPr id="19" name="手繪多邊形 22"/>
          <p:cNvSpPr>
            <a:spLocks/>
          </p:cNvSpPr>
          <p:nvPr userDrawn="1"/>
        </p:nvSpPr>
        <p:spPr bwMode="auto">
          <a:xfrm rot="21262715">
            <a:off x="99966" y="5429368"/>
            <a:ext cx="153187" cy="965176"/>
          </a:xfrm>
          <a:custGeom>
            <a:avLst/>
            <a:gdLst>
              <a:gd name="T0" fmla="*/ 30 w 51"/>
              <a:gd name="T1" fmla="*/ 91 h 238"/>
              <a:gd name="T2" fmla="*/ 30 w 51"/>
              <a:gd name="T3" fmla="*/ 72 h 238"/>
              <a:gd name="T4" fmla="*/ 47 w 51"/>
              <a:gd name="T5" fmla="*/ 59 h 238"/>
              <a:gd name="T6" fmla="*/ 31 w 51"/>
              <a:gd name="T7" fmla="*/ 45 h 238"/>
              <a:gd name="T8" fmla="*/ 32 w 51"/>
              <a:gd name="T9" fmla="*/ 27 h 238"/>
              <a:gd name="T10" fmla="*/ 47 w 51"/>
              <a:gd name="T11" fmla="*/ 16 h 238"/>
              <a:gd name="T12" fmla="*/ 34 w 51"/>
              <a:gd name="T13" fmla="*/ 1 h 238"/>
              <a:gd name="T14" fmla="*/ 17 w 51"/>
              <a:gd name="T15" fmla="*/ 12 h 238"/>
              <a:gd name="T16" fmla="*/ 28 w 51"/>
              <a:gd name="T17" fmla="*/ 26 h 238"/>
              <a:gd name="T18" fmla="*/ 26 w 51"/>
              <a:gd name="T19" fmla="*/ 45 h 238"/>
              <a:gd name="T20" fmla="*/ 7 w 51"/>
              <a:gd name="T21" fmla="*/ 58 h 238"/>
              <a:gd name="T22" fmla="*/ 25 w 51"/>
              <a:gd name="T23" fmla="*/ 72 h 238"/>
              <a:gd name="T24" fmla="*/ 25 w 51"/>
              <a:gd name="T25" fmla="*/ 91 h 238"/>
              <a:gd name="T26" fmla="*/ 24 w 51"/>
              <a:gd name="T27" fmla="*/ 91 h 238"/>
              <a:gd name="T28" fmla="*/ 0 w 51"/>
              <a:gd name="T29" fmla="*/ 108 h 238"/>
              <a:gd name="T30" fmla="*/ 26 w 51"/>
              <a:gd name="T31" fmla="*/ 121 h 238"/>
              <a:gd name="T32" fmla="*/ 27 w 51"/>
              <a:gd name="T33" fmla="*/ 121 h 238"/>
              <a:gd name="T34" fmla="*/ 40 w 51"/>
              <a:gd name="T35" fmla="*/ 238 h 238"/>
              <a:gd name="T36" fmla="*/ 45 w 51"/>
              <a:gd name="T37" fmla="*/ 237 h 238"/>
              <a:gd name="T38" fmla="*/ 32 w 51"/>
              <a:gd name="T39" fmla="*/ 121 h 238"/>
              <a:gd name="T40" fmla="*/ 51 w 51"/>
              <a:gd name="T41" fmla="*/ 105 h 238"/>
              <a:gd name="T42" fmla="*/ 30 w 51"/>
              <a:gd name="T43" fmla="*/ 91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1" h="238">
                <a:moveTo>
                  <a:pt x="30" y="91"/>
                </a:moveTo>
                <a:cubicBezTo>
                  <a:pt x="30" y="85"/>
                  <a:pt x="30" y="78"/>
                  <a:pt x="30" y="72"/>
                </a:cubicBezTo>
                <a:cubicBezTo>
                  <a:pt x="39" y="71"/>
                  <a:pt x="47" y="65"/>
                  <a:pt x="47" y="59"/>
                </a:cubicBezTo>
                <a:cubicBezTo>
                  <a:pt x="47" y="52"/>
                  <a:pt x="40" y="46"/>
                  <a:pt x="31" y="45"/>
                </a:cubicBezTo>
                <a:cubicBezTo>
                  <a:pt x="31" y="39"/>
                  <a:pt x="32" y="33"/>
                  <a:pt x="32" y="27"/>
                </a:cubicBezTo>
                <a:cubicBezTo>
                  <a:pt x="40" y="27"/>
                  <a:pt x="46" y="22"/>
                  <a:pt x="47" y="16"/>
                </a:cubicBezTo>
                <a:cubicBezTo>
                  <a:pt x="48" y="9"/>
                  <a:pt x="42" y="2"/>
                  <a:pt x="34" y="1"/>
                </a:cubicBezTo>
                <a:cubicBezTo>
                  <a:pt x="26" y="0"/>
                  <a:pt x="18" y="5"/>
                  <a:pt x="17" y="12"/>
                </a:cubicBezTo>
                <a:cubicBezTo>
                  <a:pt x="16" y="18"/>
                  <a:pt x="21" y="24"/>
                  <a:pt x="28" y="26"/>
                </a:cubicBezTo>
                <a:cubicBezTo>
                  <a:pt x="27" y="32"/>
                  <a:pt x="26" y="38"/>
                  <a:pt x="26" y="45"/>
                </a:cubicBezTo>
                <a:cubicBezTo>
                  <a:pt x="16" y="45"/>
                  <a:pt x="7" y="51"/>
                  <a:pt x="7" y="58"/>
                </a:cubicBezTo>
                <a:cubicBezTo>
                  <a:pt x="7" y="65"/>
                  <a:pt x="15" y="71"/>
                  <a:pt x="25" y="72"/>
                </a:cubicBezTo>
                <a:cubicBezTo>
                  <a:pt x="25" y="78"/>
                  <a:pt x="25" y="85"/>
                  <a:pt x="25" y="91"/>
                </a:cubicBezTo>
                <a:cubicBezTo>
                  <a:pt x="25" y="91"/>
                  <a:pt x="25" y="91"/>
                  <a:pt x="24" y="91"/>
                </a:cubicBezTo>
                <a:cubicBezTo>
                  <a:pt x="11" y="92"/>
                  <a:pt x="0" y="99"/>
                  <a:pt x="0" y="108"/>
                </a:cubicBezTo>
                <a:cubicBezTo>
                  <a:pt x="1" y="116"/>
                  <a:pt x="12" y="122"/>
                  <a:pt x="26" y="121"/>
                </a:cubicBezTo>
                <a:cubicBezTo>
                  <a:pt x="26" y="121"/>
                  <a:pt x="27" y="121"/>
                  <a:pt x="27" y="121"/>
                </a:cubicBezTo>
                <a:cubicBezTo>
                  <a:pt x="30" y="160"/>
                  <a:pt x="36" y="199"/>
                  <a:pt x="40" y="238"/>
                </a:cubicBezTo>
                <a:cubicBezTo>
                  <a:pt x="45" y="237"/>
                  <a:pt x="45" y="237"/>
                  <a:pt x="45" y="237"/>
                </a:cubicBezTo>
                <a:cubicBezTo>
                  <a:pt x="41" y="198"/>
                  <a:pt x="35" y="159"/>
                  <a:pt x="32" y="121"/>
                </a:cubicBezTo>
                <a:cubicBezTo>
                  <a:pt x="43" y="119"/>
                  <a:pt x="51" y="112"/>
                  <a:pt x="51" y="105"/>
                </a:cubicBezTo>
                <a:cubicBezTo>
                  <a:pt x="50" y="98"/>
                  <a:pt x="41" y="92"/>
                  <a:pt x="30" y="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TW" altLang="en-US" sz="1350"/>
          </a:p>
        </p:txBody>
      </p:sp>
      <p:sp>
        <p:nvSpPr>
          <p:cNvPr id="20" name="手繪多邊形 19"/>
          <p:cNvSpPr/>
          <p:nvPr userDrawn="1"/>
        </p:nvSpPr>
        <p:spPr>
          <a:xfrm>
            <a:off x="1143" y="6194218"/>
            <a:ext cx="9141714" cy="663782"/>
          </a:xfrm>
          <a:custGeom>
            <a:avLst/>
            <a:gdLst>
              <a:gd name="connsiteX0" fmla="*/ 2898990 w 12195510"/>
              <a:gd name="connsiteY0" fmla="*/ 1130 h 705247"/>
              <a:gd name="connsiteX1" fmla="*/ 3489295 w 12195510"/>
              <a:gd name="connsiteY1" fmla="*/ 1219 h 705247"/>
              <a:gd name="connsiteX2" fmla="*/ 12036716 w 12195510"/>
              <a:gd name="connsiteY2" fmla="*/ 341913 h 705247"/>
              <a:gd name="connsiteX3" fmla="*/ 12195510 w 12195510"/>
              <a:gd name="connsiteY3" fmla="*/ 328917 h 705247"/>
              <a:gd name="connsiteX4" fmla="*/ 12195510 w 12195510"/>
              <a:gd name="connsiteY4" fmla="*/ 705247 h 705247"/>
              <a:gd name="connsiteX5" fmla="*/ 0 w 12195510"/>
              <a:gd name="connsiteY5" fmla="*/ 705247 h 705247"/>
              <a:gd name="connsiteX6" fmla="*/ 0 w 12195510"/>
              <a:gd name="connsiteY6" fmla="*/ 253521 h 705247"/>
              <a:gd name="connsiteX7" fmla="*/ 297990 w 12195510"/>
              <a:gd name="connsiteY7" fmla="*/ 189201 h 705247"/>
              <a:gd name="connsiteX8" fmla="*/ 2898990 w 12195510"/>
              <a:gd name="connsiteY8" fmla="*/ 1130 h 705247"/>
              <a:gd name="connsiteX0" fmla="*/ 2898990 w 12195510"/>
              <a:gd name="connsiteY0" fmla="*/ 0 h 704117"/>
              <a:gd name="connsiteX1" fmla="*/ 3489295 w 12195510"/>
              <a:gd name="connsiteY1" fmla="*/ 89 h 704117"/>
              <a:gd name="connsiteX2" fmla="*/ 12036716 w 12195510"/>
              <a:gd name="connsiteY2" fmla="*/ 340783 h 704117"/>
              <a:gd name="connsiteX3" fmla="*/ 12195510 w 12195510"/>
              <a:gd name="connsiteY3" fmla="*/ 327787 h 704117"/>
              <a:gd name="connsiteX4" fmla="*/ 12195510 w 12195510"/>
              <a:gd name="connsiteY4" fmla="*/ 704117 h 704117"/>
              <a:gd name="connsiteX5" fmla="*/ 0 w 12195510"/>
              <a:gd name="connsiteY5" fmla="*/ 704117 h 704117"/>
              <a:gd name="connsiteX6" fmla="*/ 0 w 12195510"/>
              <a:gd name="connsiteY6" fmla="*/ 252391 h 704117"/>
              <a:gd name="connsiteX7" fmla="*/ 2898990 w 12195510"/>
              <a:gd name="connsiteY7" fmla="*/ 0 h 704117"/>
              <a:gd name="connsiteX0" fmla="*/ 0 w 12195510"/>
              <a:gd name="connsiteY0" fmla="*/ 252302 h 704028"/>
              <a:gd name="connsiteX1" fmla="*/ 3489295 w 12195510"/>
              <a:gd name="connsiteY1" fmla="*/ 0 h 704028"/>
              <a:gd name="connsiteX2" fmla="*/ 12036716 w 12195510"/>
              <a:gd name="connsiteY2" fmla="*/ 340694 h 704028"/>
              <a:gd name="connsiteX3" fmla="*/ 12195510 w 12195510"/>
              <a:gd name="connsiteY3" fmla="*/ 327698 h 704028"/>
              <a:gd name="connsiteX4" fmla="*/ 12195510 w 12195510"/>
              <a:gd name="connsiteY4" fmla="*/ 704028 h 704028"/>
              <a:gd name="connsiteX5" fmla="*/ 0 w 12195510"/>
              <a:gd name="connsiteY5" fmla="*/ 704028 h 704028"/>
              <a:gd name="connsiteX6" fmla="*/ 0 w 12195510"/>
              <a:gd name="connsiteY6" fmla="*/ 252302 h 704028"/>
              <a:gd name="connsiteX0" fmla="*/ 0 w 12195510"/>
              <a:gd name="connsiteY0" fmla="*/ 264208 h 715934"/>
              <a:gd name="connsiteX1" fmla="*/ 3501201 w 12195510"/>
              <a:gd name="connsiteY1" fmla="*/ 0 h 715934"/>
              <a:gd name="connsiteX2" fmla="*/ 12036716 w 12195510"/>
              <a:gd name="connsiteY2" fmla="*/ 352600 h 715934"/>
              <a:gd name="connsiteX3" fmla="*/ 12195510 w 12195510"/>
              <a:gd name="connsiteY3" fmla="*/ 339604 h 715934"/>
              <a:gd name="connsiteX4" fmla="*/ 12195510 w 12195510"/>
              <a:gd name="connsiteY4" fmla="*/ 715934 h 715934"/>
              <a:gd name="connsiteX5" fmla="*/ 0 w 12195510"/>
              <a:gd name="connsiteY5" fmla="*/ 715934 h 715934"/>
              <a:gd name="connsiteX6" fmla="*/ 0 w 12195510"/>
              <a:gd name="connsiteY6" fmla="*/ 264208 h 715934"/>
              <a:gd name="connsiteX0" fmla="*/ 0 w 12195510"/>
              <a:gd name="connsiteY0" fmla="*/ 265158 h 716884"/>
              <a:gd name="connsiteX1" fmla="*/ 3501201 w 12195510"/>
              <a:gd name="connsiteY1" fmla="*/ 950 h 716884"/>
              <a:gd name="connsiteX2" fmla="*/ 12036716 w 12195510"/>
              <a:gd name="connsiteY2" fmla="*/ 353550 h 716884"/>
              <a:gd name="connsiteX3" fmla="*/ 12195510 w 12195510"/>
              <a:gd name="connsiteY3" fmla="*/ 340554 h 716884"/>
              <a:gd name="connsiteX4" fmla="*/ 12195510 w 12195510"/>
              <a:gd name="connsiteY4" fmla="*/ 716884 h 716884"/>
              <a:gd name="connsiteX5" fmla="*/ 0 w 12195510"/>
              <a:gd name="connsiteY5" fmla="*/ 716884 h 716884"/>
              <a:gd name="connsiteX6" fmla="*/ 0 w 12195510"/>
              <a:gd name="connsiteY6" fmla="*/ 265158 h 716884"/>
              <a:gd name="connsiteX0" fmla="*/ 0 w 12195510"/>
              <a:gd name="connsiteY0" fmla="*/ 332184 h 783910"/>
              <a:gd name="connsiteX1" fmla="*/ 3501201 w 12195510"/>
              <a:gd name="connsiteY1" fmla="*/ 67976 h 783910"/>
              <a:gd name="connsiteX2" fmla="*/ 12036716 w 12195510"/>
              <a:gd name="connsiteY2" fmla="*/ 420576 h 783910"/>
              <a:gd name="connsiteX3" fmla="*/ 12195510 w 12195510"/>
              <a:gd name="connsiteY3" fmla="*/ 407580 h 783910"/>
              <a:gd name="connsiteX4" fmla="*/ 12195510 w 12195510"/>
              <a:gd name="connsiteY4" fmla="*/ 783910 h 783910"/>
              <a:gd name="connsiteX5" fmla="*/ 0 w 12195510"/>
              <a:gd name="connsiteY5" fmla="*/ 783910 h 783910"/>
              <a:gd name="connsiteX6" fmla="*/ 0 w 12195510"/>
              <a:gd name="connsiteY6" fmla="*/ 332184 h 783910"/>
              <a:gd name="connsiteX0" fmla="*/ 0 w 12195510"/>
              <a:gd name="connsiteY0" fmla="*/ 264916 h 716642"/>
              <a:gd name="connsiteX1" fmla="*/ 3501201 w 12195510"/>
              <a:gd name="connsiteY1" fmla="*/ 708 h 716642"/>
              <a:gd name="connsiteX2" fmla="*/ 12195510 w 12195510"/>
              <a:gd name="connsiteY2" fmla="*/ 340312 h 716642"/>
              <a:gd name="connsiteX3" fmla="*/ 12195510 w 12195510"/>
              <a:gd name="connsiteY3" fmla="*/ 716642 h 716642"/>
              <a:gd name="connsiteX4" fmla="*/ 0 w 12195510"/>
              <a:gd name="connsiteY4" fmla="*/ 716642 h 716642"/>
              <a:gd name="connsiteX5" fmla="*/ 0 w 12195510"/>
              <a:gd name="connsiteY5" fmla="*/ 264916 h 716642"/>
              <a:gd name="connsiteX0" fmla="*/ 0 w 12195510"/>
              <a:gd name="connsiteY0" fmla="*/ 405924 h 857650"/>
              <a:gd name="connsiteX1" fmla="*/ 3501201 w 12195510"/>
              <a:gd name="connsiteY1" fmla="*/ 141716 h 857650"/>
              <a:gd name="connsiteX2" fmla="*/ 12195510 w 12195510"/>
              <a:gd name="connsiteY2" fmla="*/ 481320 h 857650"/>
              <a:gd name="connsiteX3" fmla="*/ 12195510 w 12195510"/>
              <a:gd name="connsiteY3" fmla="*/ 857650 h 857650"/>
              <a:gd name="connsiteX4" fmla="*/ 0 w 12195510"/>
              <a:gd name="connsiteY4" fmla="*/ 857650 h 857650"/>
              <a:gd name="connsiteX5" fmla="*/ 0 w 12195510"/>
              <a:gd name="connsiteY5" fmla="*/ 405924 h 857650"/>
              <a:gd name="connsiteX0" fmla="*/ 0 w 12195510"/>
              <a:gd name="connsiteY0" fmla="*/ 25653 h 477379"/>
              <a:gd name="connsiteX1" fmla="*/ 12195510 w 12195510"/>
              <a:gd name="connsiteY1" fmla="*/ 101049 h 477379"/>
              <a:gd name="connsiteX2" fmla="*/ 12195510 w 12195510"/>
              <a:gd name="connsiteY2" fmla="*/ 477379 h 477379"/>
              <a:gd name="connsiteX3" fmla="*/ 0 w 12195510"/>
              <a:gd name="connsiteY3" fmla="*/ 477379 h 477379"/>
              <a:gd name="connsiteX4" fmla="*/ 0 w 12195510"/>
              <a:gd name="connsiteY4" fmla="*/ 25653 h 477379"/>
              <a:gd name="connsiteX0" fmla="*/ 0 w 12195510"/>
              <a:gd name="connsiteY0" fmla="*/ 332044 h 783770"/>
              <a:gd name="connsiteX1" fmla="*/ 12195510 w 12195510"/>
              <a:gd name="connsiteY1" fmla="*/ 407440 h 783770"/>
              <a:gd name="connsiteX2" fmla="*/ 12195510 w 12195510"/>
              <a:gd name="connsiteY2" fmla="*/ 783770 h 783770"/>
              <a:gd name="connsiteX3" fmla="*/ 0 w 12195510"/>
              <a:gd name="connsiteY3" fmla="*/ 783770 h 783770"/>
              <a:gd name="connsiteX4" fmla="*/ 0 w 12195510"/>
              <a:gd name="connsiteY4" fmla="*/ 332044 h 783770"/>
              <a:gd name="connsiteX0" fmla="*/ 0 w 12195510"/>
              <a:gd name="connsiteY0" fmla="*/ 205084 h 656810"/>
              <a:gd name="connsiteX1" fmla="*/ 12195510 w 12195510"/>
              <a:gd name="connsiteY1" fmla="*/ 280480 h 656810"/>
              <a:gd name="connsiteX2" fmla="*/ 12195510 w 12195510"/>
              <a:gd name="connsiteY2" fmla="*/ 656810 h 656810"/>
              <a:gd name="connsiteX3" fmla="*/ 0 w 12195510"/>
              <a:gd name="connsiteY3" fmla="*/ 656810 h 656810"/>
              <a:gd name="connsiteX4" fmla="*/ 0 w 12195510"/>
              <a:gd name="connsiteY4" fmla="*/ 205084 h 656810"/>
              <a:gd name="connsiteX0" fmla="*/ 0 w 12195510"/>
              <a:gd name="connsiteY0" fmla="*/ 175714 h 627440"/>
              <a:gd name="connsiteX1" fmla="*/ 12195510 w 12195510"/>
              <a:gd name="connsiteY1" fmla="*/ 251110 h 627440"/>
              <a:gd name="connsiteX2" fmla="*/ 12195510 w 12195510"/>
              <a:gd name="connsiteY2" fmla="*/ 627440 h 627440"/>
              <a:gd name="connsiteX3" fmla="*/ 0 w 12195510"/>
              <a:gd name="connsiteY3" fmla="*/ 627440 h 627440"/>
              <a:gd name="connsiteX4" fmla="*/ 0 w 12195510"/>
              <a:gd name="connsiteY4" fmla="*/ 175714 h 627440"/>
              <a:gd name="connsiteX0" fmla="*/ 0 w 12195510"/>
              <a:gd name="connsiteY0" fmla="*/ 212056 h 663782"/>
              <a:gd name="connsiteX1" fmla="*/ 12195510 w 12195510"/>
              <a:gd name="connsiteY1" fmla="*/ 287452 h 663782"/>
              <a:gd name="connsiteX2" fmla="*/ 12195510 w 12195510"/>
              <a:gd name="connsiteY2" fmla="*/ 663782 h 663782"/>
              <a:gd name="connsiteX3" fmla="*/ 0 w 12195510"/>
              <a:gd name="connsiteY3" fmla="*/ 663782 h 663782"/>
              <a:gd name="connsiteX4" fmla="*/ 0 w 12195510"/>
              <a:gd name="connsiteY4" fmla="*/ 212056 h 663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5510" h="663782">
                <a:moveTo>
                  <a:pt x="0" y="212056"/>
                </a:moveTo>
                <a:cubicBezTo>
                  <a:pt x="2234990" y="-338823"/>
                  <a:pt x="8293643" y="366945"/>
                  <a:pt x="12195510" y="287452"/>
                </a:cubicBezTo>
                <a:lnTo>
                  <a:pt x="12195510" y="663782"/>
                </a:lnTo>
                <a:lnTo>
                  <a:pt x="0" y="663782"/>
                </a:lnTo>
                <a:lnTo>
                  <a:pt x="0" y="212056"/>
                </a:lnTo>
                <a:close/>
              </a:path>
            </a:pathLst>
          </a:custGeom>
          <a:blipFill dpi="0" rotWithShape="1">
            <a:blip r:embed="rId2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0" ty="0" sx="100000" sy="100000" flip="none" algn="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 sz="1350"/>
          </a:p>
        </p:txBody>
      </p:sp>
      <p:grpSp>
        <p:nvGrpSpPr>
          <p:cNvPr id="21" name="群組 20"/>
          <p:cNvGrpSpPr/>
          <p:nvPr userDrawn="1"/>
        </p:nvGrpSpPr>
        <p:grpSpPr>
          <a:xfrm rot="359119" flipH="1">
            <a:off x="8576575" y="6163491"/>
            <a:ext cx="293525" cy="133877"/>
            <a:chOff x="11572034" y="6157344"/>
            <a:chExt cx="478917" cy="163826"/>
          </a:xfrm>
        </p:grpSpPr>
        <p:sp>
          <p:nvSpPr>
            <p:cNvPr id="22" name="心形 4"/>
            <p:cNvSpPr/>
            <p:nvPr userDrawn="1"/>
          </p:nvSpPr>
          <p:spPr>
            <a:xfrm rot="15055303">
              <a:off x="11885962" y="6118960"/>
              <a:ext cx="126605" cy="203373"/>
            </a:xfrm>
            <a:custGeom>
              <a:avLst/>
              <a:gdLst>
                <a:gd name="connsiteX0" fmla="*/ 364474 w 728947"/>
                <a:gd name="connsiteY0" fmla="*/ 179598 h 718390"/>
                <a:gd name="connsiteX1" fmla="*/ 364474 w 728947"/>
                <a:gd name="connsiteY1" fmla="*/ 718390 h 718390"/>
                <a:gd name="connsiteX2" fmla="*/ 364474 w 728947"/>
                <a:gd name="connsiteY2" fmla="*/ 179598 h 718390"/>
                <a:gd name="connsiteX0" fmla="*/ 361463 w 734293"/>
                <a:gd name="connsiteY0" fmla="*/ 139527 h 867177"/>
                <a:gd name="connsiteX1" fmla="*/ 369674 w 734293"/>
                <a:gd name="connsiteY1" fmla="*/ 867177 h 867177"/>
                <a:gd name="connsiteX2" fmla="*/ 361463 w 734293"/>
                <a:gd name="connsiteY2" fmla="*/ 139527 h 867177"/>
                <a:gd name="connsiteX0" fmla="*/ 358764 w 734330"/>
                <a:gd name="connsiteY0" fmla="*/ 126880 h 954872"/>
                <a:gd name="connsiteX1" fmla="*/ 370902 w 734330"/>
                <a:gd name="connsiteY1" fmla="*/ 954872 h 954872"/>
                <a:gd name="connsiteX2" fmla="*/ 358764 w 734330"/>
                <a:gd name="connsiteY2" fmla="*/ 126880 h 954872"/>
                <a:gd name="connsiteX0" fmla="*/ 370778 w 746346"/>
                <a:gd name="connsiteY0" fmla="*/ 126880 h 954872"/>
                <a:gd name="connsiteX1" fmla="*/ 382916 w 746346"/>
                <a:gd name="connsiteY1" fmla="*/ 954872 h 954872"/>
                <a:gd name="connsiteX2" fmla="*/ 370778 w 746346"/>
                <a:gd name="connsiteY2" fmla="*/ 126880 h 954872"/>
                <a:gd name="connsiteX0" fmla="*/ 370780 w 760917"/>
                <a:gd name="connsiteY0" fmla="*/ 54449 h 882441"/>
                <a:gd name="connsiteX1" fmla="*/ 382918 w 760917"/>
                <a:gd name="connsiteY1" fmla="*/ 882441 h 882441"/>
                <a:gd name="connsiteX2" fmla="*/ 370780 w 760917"/>
                <a:gd name="connsiteY2" fmla="*/ 54449 h 882441"/>
                <a:gd name="connsiteX0" fmla="*/ 363681 w 761060"/>
                <a:gd name="connsiteY0" fmla="*/ 66431 h 758355"/>
                <a:gd name="connsiteX1" fmla="*/ 386446 w 761060"/>
                <a:gd name="connsiteY1" fmla="*/ 758355 h 758355"/>
                <a:gd name="connsiteX2" fmla="*/ 363681 w 761060"/>
                <a:gd name="connsiteY2" fmla="*/ 66431 h 758355"/>
                <a:gd name="connsiteX0" fmla="*/ 363681 w 759155"/>
                <a:gd name="connsiteY0" fmla="*/ 120565 h 812489"/>
                <a:gd name="connsiteX1" fmla="*/ 386446 w 759155"/>
                <a:gd name="connsiteY1" fmla="*/ 812489 h 812489"/>
                <a:gd name="connsiteX2" fmla="*/ 363681 w 759155"/>
                <a:gd name="connsiteY2" fmla="*/ 120565 h 812489"/>
                <a:gd name="connsiteX0" fmla="*/ 359155 w 754629"/>
                <a:gd name="connsiteY0" fmla="*/ 120565 h 812489"/>
                <a:gd name="connsiteX1" fmla="*/ 381920 w 754629"/>
                <a:gd name="connsiteY1" fmla="*/ 812489 h 812489"/>
                <a:gd name="connsiteX2" fmla="*/ 359155 w 754629"/>
                <a:gd name="connsiteY2" fmla="*/ 120565 h 812489"/>
                <a:gd name="connsiteX0" fmla="*/ 351339 w 754876"/>
                <a:gd name="connsiteY0" fmla="*/ 110133 h 884706"/>
                <a:gd name="connsiteX1" fmla="*/ 385803 w 754876"/>
                <a:gd name="connsiteY1" fmla="*/ 884704 h 884706"/>
                <a:gd name="connsiteX2" fmla="*/ 351339 w 754876"/>
                <a:gd name="connsiteY2" fmla="*/ 110133 h 884706"/>
                <a:gd name="connsiteX0" fmla="*/ 351339 w 690209"/>
                <a:gd name="connsiteY0" fmla="*/ 121660 h 896233"/>
                <a:gd name="connsiteX1" fmla="*/ 385803 w 690209"/>
                <a:gd name="connsiteY1" fmla="*/ 896231 h 896233"/>
                <a:gd name="connsiteX2" fmla="*/ 351339 w 690209"/>
                <a:gd name="connsiteY2" fmla="*/ 121660 h 896233"/>
                <a:gd name="connsiteX0" fmla="*/ 329925 w 691289"/>
                <a:gd name="connsiteY0" fmla="*/ 108889 h 985974"/>
                <a:gd name="connsiteX1" fmla="*/ 397021 w 691289"/>
                <a:gd name="connsiteY1" fmla="*/ 985972 h 985974"/>
                <a:gd name="connsiteX2" fmla="*/ 329925 w 691289"/>
                <a:gd name="connsiteY2" fmla="*/ 108889 h 985974"/>
                <a:gd name="connsiteX0" fmla="*/ 329925 w 703699"/>
                <a:gd name="connsiteY0" fmla="*/ 95415 h 972500"/>
                <a:gd name="connsiteX1" fmla="*/ 397021 w 703699"/>
                <a:gd name="connsiteY1" fmla="*/ 972498 h 972500"/>
                <a:gd name="connsiteX2" fmla="*/ 329925 w 703699"/>
                <a:gd name="connsiteY2" fmla="*/ 95415 h 972500"/>
                <a:gd name="connsiteX0" fmla="*/ 356118 w 729892"/>
                <a:gd name="connsiteY0" fmla="*/ 19806 h 896891"/>
                <a:gd name="connsiteX1" fmla="*/ 423214 w 729892"/>
                <a:gd name="connsiteY1" fmla="*/ 896889 h 896891"/>
                <a:gd name="connsiteX2" fmla="*/ 356118 w 729892"/>
                <a:gd name="connsiteY2" fmla="*/ 19806 h 896891"/>
                <a:gd name="connsiteX0" fmla="*/ 344253 w 731388"/>
                <a:gd name="connsiteY0" fmla="*/ 15349 h 1030179"/>
                <a:gd name="connsiteX1" fmla="*/ 430847 w 731388"/>
                <a:gd name="connsiteY1" fmla="*/ 1030178 h 1030179"/>
                <a:gd name="connsiteX2" fmla="*/ 344253 w 731388"/>
                <a:gd name="connsiteY2" fmla="*/ 15349 h 1030179"/>
                <a:gd name="connsiteX0" fmla="*/ 344253 w 627938"/>
                <a:gd name="connsiteY0" fmla="*/ 17854 h 1032684"/>
                <a:gd name="connsiteX1" fmla="*/ 430847 w 627938"/>
                <a:gd name="connsiteY1" fmla="*/ 1032683 h 1032684"/>
                <a:gd name="connsiteX2" fmla="*/ 344253 w 627938"/>
                <a:gd name="connsiteY2" fmla="*/ 17854 h 1032684"/>
                <a:gd name="connsiteX0" fmla="*/ 344253 w 701197"/>
                <a:gd name="connsiteY0" fmla="*/ 14639 h 1029469"/>
                <a:gd name="connsiteX1" fmla="*/ 430847 w 701197"/>
                <a:gd name="connsiteY1" fmla="*/ 1029468 h 1029469"/>
                <a:gd name="connsiteX2" fmla="*/ 344253 w 701197"/>
                <a:gd name="connsiteY2" fmla="*/ 14639 h 1029469"/>
                <a:gd name="connsiteX0" fmla="*/ 352223 w 702327"/>
                <a:gd name="connsiteY0" fmla="*/ 13937 h 1064004"/>
                <a:gd name="connsiteX1" fmla="*/ 425685 w 702327"/>
                <a:gd name="connsiteY1" fmla="*/ 1064003 h 1064004"/>
                <a:gd name="connsiteX2" fmla="*/ 352223 w 702327"/>
                <a:gd name="connsiteY2" fmla="*/ 13937 h 1064004"/>
                <a:gd name="connsiteX0" fmla="*/ 352223 w 704458"/>
                <a:gd name="connsiteY0" fmla="*/ 13937 h 1064004"/>
                <a:gd name="connsiteX1" fmla="*/ 425685 w 704458"/>
                <a:gd name="connsiteY1" fmla="*/ 1064003 h 1064004"/>
                <a:gd name="connsiteX2" fmla="*/ 352223 w 704458"/>
                <a:gd name="connsiteY2" fmla="*/ 13937 h 1064004"/>
                <a:gd name="connsiteX0" fmla="*/ 392536 w 744771"/>
                <a:gd name="connsiteY0" fmla="*/ 3135 h 1053202"/>
                <a:gd name="connsiteX1" fmla="*/ 465998 w 744771"/>
                <a:gd name="connsiteY1" fmla="*/ 1053201 h 1053202"/>
                <a:gd name="connsiteX2" fmla="*/ 392536 w 744771"/>
                <a:gd name="connsiteY2" fmla="*/ 3135 h 1053202"/>
                <a:gd name="connsiteX0" fmla="*/ 378416 w 743916"/>
                <a:gd name="connsiteY0" fmla="*/ 3093 h 1061280"/>
                <a:gd name="connsiteX1" fmla="*/ 477199 w 743916"/>
                <a:gd name="connsiteY1" fmla="*/ 1061280 h 1061280"/>
                <a:gd name="connsiteX2" fmla="*/ 378416 w 743916"/>
                <a:gd name="connsiteY2" fmla="*/ 3093 h 1061280"/>
                <a:gd name="connsiteX0" fmla="*/ 378416 w 666878"/>
                <a:gd name="connsiteY0" fmla="*/ 3093 h 1061280"/>
                <a:gd name="connsiteX1" fmla="*/ 477199 w 666878"/>
                <a:gd name="connsiteY1" fmla="*/ 1061280 h 1061280"/>
                <a:gd name="connsiteX2" fmla="*/ 378416 w 666878"/>
                <a:gd name="connsiteY2" fmla="*/ 3093 h 1061280"/>
                <a:gd name="connsiteX0" fmla="*/ 378416 w 711925"/>
                <a:gd name="connsiteY0" fmla="*/ 3093 h 1061280"/>
                <a:gd name="connsiteX1" fmla="*/ 477199 w 711925"/>
                <a:gd name="connsiteY1" fmla="*/ 1061280 h 1061280"/>
                <a:gd name="connsiteX2" fmla="*/ 378416 w 711925"/>
                <a:gd name="connsiteY2" fmla="*/ 3093 h 1061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1925" h="1061280">
                  <a:moveTo>
                    <a:pt x="378416" y="3093"/>
                  </a:moveTo>
                  <a:cubicBezTo>
                    <a:pt x="967030" y="121659"/>
                    <a:pt x="628090" y="555599"/>
                    <a:pt x="477199" y="1061280"/>
                  </a:cubicBezTo>
                  <a:cubicBezTo>
                    <a:pt x="-266935" y="522488"/>
                    <a:pt x="-13065" y="-47086"/>
                    <a:pt x="378416" y="30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23" name="心形 4"/>
            <p:cNvSpPr/>
            <p:nvPr userDrawn="1"/>
          </p:nvSpPr>
          <p:spPr>
            <a:xfrm rot="7354892" flipH="1">
              <a:off x="11610418" y="6128743"/>
              <a:ext cx="126605" cy="203373"/>
            </a:xfrm>
            <a:custGeom>
              <a:avLst/>
              <a:gdLst>
                <a:gd name="connsiteX0" fmla="*/ 364474 w 728947"/>
                <a:gd name="connsiteY0" fmla="*/ 179598 h 718390"/>
                <a:gd name="connsiteX1" fmla="*/ 364474 w 728947"/>
                <a:gd name="connsiteY1" fmla="*/ 718390 h 718390"/>
                <a:gd name="connsiteX2" fmla="*/ 364474 w 728947"/>
                <a:gd name="connsiteY2" fmla="*/ 179598 h 718390"/>
                <a:gd name="connsiteX0" fmla="*/ 361463 w 734293"/>
                <a:gd name="connsiteY0" fmla="*/ 139527 h 867177"/>
                <a:gd name="connsiteX1" fmla="*/ 369674 w 734293"/>
                <a:gd name="connsiteY1" fmla="*/ 867177 h 867177"/>
                <a:gd name="connsiteX2" fmla="*/ 361463 w 734293"/>
                <a:gd name="connsiteY2" fmla="*/ 139527 h 867177"/>
                <a:gd name="connsiteX0" fmla="*/ 358764 w 734330"/>
                <a:gd name="connsiteY0" fmla="*/ 126880 h 954872"/>
                <a:gd name="connsiteX1" fmla="*/ 370902 w 734330"/>
                <a:gd name="connsiteY1" fmla="*/ 954872 h 954872"/>
                <a:gd name="connsiteX2" fmla="*/ 358764 w 734330"/>
                <a:gd name="connsiteY2" fmla="*/ 126880 h 954872"/>
                <a:gd name="connsiteX0" fmla="*/ 370778 w 746346"/>
                <a:gd name="connsiteY0" fmla="*/ 126880 h 954872"/>
                <a:gd name="connsiteX1" fmla="*/ 382916 w 746346"/>
                <a:gd name="connsiteY1" fmla="*/ 954872 h 954872"/>
                <a:gd name="connsiteX2" fmla="*/ 370778 w 746346"/>
                <a:gd name="connsiteY2" fmla="*/ 126880 h 954872"/>
                <a:gd name="connsiteX0" fmla="*/ 370780 w 760917"/>
                <a:gd name="connsiteY0" fmla="*/ 54449 h 882441"/>
                <a:gd name="connsiteX1" fmla="*/ 382918 w 760917"/>
                <a:gd name="connsiteY1" fmla="*/ 882441 h 882441"/>
                <a:gd name="connsiteX2" fmla="*/ 370780 w 760917"/>
                <a:gd name="connsiteY2" fmla="*/ 54449 h 882441"/>
                <a:gd name="connsiteX0" fmla="*/ 363681 w 761060"/>
                <a:gd name="connsiteY0" fmla="*/ 66431 h 758355"/>
                <a:gd name="connsiteX1" fmla="*/ 386446 w 761060"/>
                <a:gd name="connsiteY1" fmla="*/ 758355 h 758355"/>
                <a:gd name="connsiteX2" fmla="*/ 363681 w 761060"/>
                <a:gd name="connsiteY2" fmla="*/ 66431 h 758355"/>
                <a:gd name="connsiteX0" fmla="*/ 363681 w 759155"/>
                <a:gd name="connsiteY0" fmla="*/ 120565 h 812489"/>
                <a:gd name="connsiteX1" fmla="*/ 386446 w 759155"/>
                <a:gd name="connsiteY1" fmla="*/ 812489 h 812489"/>
                <a:gd name="connsiteX2" fmla="*/ 363681 w 759155"/>
                <a:gd name="connsiteY2" fmla="*/ 120565 h 812489"/>
                <a:gd name="connsiteX0" fmla="*/ 359155 w 754629"/>
                <a:gd name="connsiteY0" fmla="*/ 120565 h 812489"/>
                <a:gd name="connsiteX1" fmla="*/ 381920 w 754629"/>
                <a:gd name="connsiteY1" fmla="*/ 812489 h 812489"/>
                <a:gd name="connsiteX2" fmla="*/ 359155 w 754629"/>
                <a:gd name="connsiteY2" fmla="*/ 120565 h 812489"/>
                <a:gd name="connsiteX0" fmla="*/ 351339 w 754876"/>
                <a:gd name="connsiteY0" fmla="*/ 110133 h 884706"/>
                <a:gd name="connsiteX1" fmla="*/ 385803 w 754876"/>
                <a:gd name="connsiteY1" fmla="*/ 884704 h 884706"/>
                <a:gd name="connsiteX2" fmla="*/ 351339 w 754876"/>
                <a:gd name="connsiteY2" fmla="*/ 110133 h 884706"/>
                <a:gd name="connsiteX0" fmla="*/ 351339 w 690209"/>
                <a:gd name="connsiteY0" fmla="*/ 121660 h 896233"/>
                <a:gd name="connsiteX1" fmla="*/ 385803 w 690209"/>
                <a:gd name="connsiteY1" fmla="*/ 896231 h 896233"/>
                <a:gd name="connsiteX2" fmla="*/ 351339 w 690209"/>
                <a:gd name="connsiteY2" fmla="*/ 121660 h 896233"/>
                <a:gd name="connsiteX0" fmla="*/ 329925 w 691289"/>
                <a:gd name="connsiteY0" fmla="*/ 108889 h 985974"/>
                <a:gd name="connsiteX1" fmla="*/ 397021 w 691289"/>
                <a:gd name="connsiteY1" fmla="*/ 985972 h 985974"/>
                <a:gd name="connsiteX2" fmla="*/ 329925 w 691289"/>
                <a:gd name="connsiteY2" fmla="*/ 108889 h 985974"/>
                <a:gd name="connsiteX0" fmla="*/ 329925 w 703699"/>
                <a:gd name="connsiteY0" fmla="*/ 95415 h 972500"/>
                <a:gd name="connsiteX1" fmla="*/ 397021 w 703699"/>
                <a:gd name="connsiteY1" fmla="*/ 972498 h 972500"/>
                <a:gd name="connsiteX2" fmla="*/ 329925 w 703699"/>
                <a:gd name="connsiteY2" fmla="*/ 95415 h 972500"/>
                <a:gd name="connsiteX0" fmla="*/ 356118 w 729892"/>
                <a:gd name="connsiteY0" fmla="*/ 19806 h 896891"/>
                <a:gd name="connsiteX1" fmla="*/ 423214 w 729892"/>
                <a:gd name="connsiteY1" fmla="*/ 896889 h 896891"/>
                <a:gd name="connsiteX2" fmla="*/ 356118 w 729892"/>
                <a:gd name="connsiteY2" fmla="*/ 19806 h 896891"/>
                <a:gd name="connsiteX0" fmla="*/ 344253 w 731388"/>
                <a:gd name="connsiteY0" fmla="*/ 15349 h 1030179"/>
                <a:gd name="connsiteX1" fmla="*/ 430847 w 731388"/>
                <a:gd name="connsiteY1" fmla="*/ 1030178 h 1030179"/>
                <a:gd name="connsiteX2" fmla="*/ 344253 w 731388"/>
                <a:gd name="connsiteY2" fmla="*/ 15349 h 1030179"/>
                <a:gd name="connsiteX0" fmla="*/ 344253 w 627938"/>
                <a:gd name="connsiteY0" fmla="*/ 17854 h 1032684"/>
                <a:gd name="connsiteX1" fmla="*/ 430847 w 627938"/>
                <a:gd name="connsiteY1" fmla="*/ 1032683 h 1032684"/>
                <a:gd name="connsiteX2" fmla="*/ 344253 w 627938"/>
                <a:gd name="connsiteY2" fmla="*/ 17854 h 1032684"/>
                <a:gd name="connsiteX0" fmla="*/ 344253 w 701197"/>
                <a:gd name="connsiteY0" fmla="*/ 14639 h 1029469"/>
                <a:gd name="connsiteX1" fmla="*/ 430847 w 701197"/>
                <a:gd name="connsiteY1" fmla="*/ 1029468 h 1029469"/>
                <a:gd name="connsiteX2" fmla="*/ 344253 w 701197"/>
                <a:gd name="connsiteY2" fmla="*/ 14639 h 1029469"/>
                <a:gd name="connsiteX0" fmla="*/ 352223 w 702327"/>
                <a:gd name="connsiteY0" fmla="*/ 13937 h 1064004"/>
                <a:gd name="connsiteX1" fmla="*/ 425685 w 702327"/>
                <a:gd name="connsiteY1" fmla="*/ 1064003 h 1064004"/>
                <a:gd name="connsiteX2" fmla="*/ 352223 w 702327"/>
                <a:gd name="connsiteY2" fmla="*/ 13937 h 1064004"/>
                <a:gd name="connsiteX0" fmla="*/ 352223 w 704458"/>
                <a:gd name="connsiteY0" fmla="*/ 13937 h 1064004"/>
                <a:gd name="connsiteX1" fmla="*/ 425685 w 704458"/>
                <a:gd name="connsiteY1" fmla="*/ 1064003 h 1064004"/>
                <a:gd name="connsiteX2" fmla="*/ 352223 w 704458"/>
                <a:gd name="connsiteY2" fmla="*/ 13937 h 1064004"/>
                <a:gd name="connsiteX0" fmla="*/ 392536 w 744771"/>
                <a:gd name="connsiteY0" fmla="*/ 3135 h 1053202"/>
                <a:gd name="connsiteX1" fmla="*/ 465998 w 744771"/>
                <a:gd name="connsiteY1" fmla="*/ 1053201 h 1053202"/>
                <a:gd name="connsiteX2" fmla="*/ 392536 w 744771"/>
                <a:gd name="connsiteY2" fmla="*/ 3135 h 1053202"/>
                <a:gd name="connsiteX0" fmla="*/ 378416 w 743916"/>
                <a:gd name="connsiteY0" fmla="*/ 3093 h 1061280"/>
                <a:gd name="connsiteX1" fmla="*/ 477199 w 743916"/>
                <a:gd name="connsiteY1" fmla="*/ 1061280 h 1061280"/>
                <a:gd name="connsiteX2" fmla="*/ 378416 w 743916"/>
                <a:gd name="connsiteY2" fmla="*/ 3093 h 1061280"/>
                <a:gd name="connsiteX0" fmla="*/ 378416 w 666878"/>
                <a:gd name="connsiteY0" fmla="*/ 3093 h 1061280"/>
                <a:gd name="connsiteX1" fmla="*/ 477199 w 666878"/>
                <a:gd name="connsiteY1" fmla="*/ 1061280 h 1061280"/>
                <a:gd name="connsiteX2" fmla="*/ 378416 w 666878"/>
                <a:gd name="connsiteY2" fmla="*/ 3093 h 1061280"/>
                <a:gd name="connsiteX0" fmla="*/ 378416 w 711925"/>
                <a:gd name="connsiteY0" fmla="*/ 3093 h 1061280"/>
                <a:gd name="connsiteX1" fmla="*/ 477199 w 711925"/>
                <a:gd name="connsiteY1" fmla="*/ 1061280 h 1061280"/>
                <a:gd name="connsiteX2" fmla="*/ 378416 w 711925"/>
                <a:gd name="connsiteY2" fmla="*/ 3093 h 1061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1925" h="1061280">
                  <a:moveTo>
                    <a:pt x="378416" y="3093"/>
                  </a:moveTo>
                  <a:cubicBezTo>
                    <a:pt x="967030" y="121659"/>
                    <a:pt x="628090" y="555599"/>
                    <a:pt x="477199" y="1061280"/>
                  </a:cubicBezTo>
                  <a:cubicBezTo>
                    <a:pt x="-266935" y="522488"/>
                    <a:pt x="-13065" y="-47086"/>
                    <a:pt x="378416" y="30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24" name="手繪多邊形 23"/>
            <p:cNvSpPr/>
            <p:nvPr userDrawn="1"/>
          </p:nvSpPr>
          <p:spPr>
            <a:xfrm>
              <a:off x="11733670" y="6246941"/>
              <a:ext cx="59823" cy="74229"/>
            </a:xfrm>
            <a:custGeom>
              <a:avLst/>
              <a:gdLst>
                <a:gd name="connsiteX0" fmla="*/ 0 w 353082"/>
                <a:gd name="connsiteY0" fmla="*/ 0 h 295603"/>
                <a:gd name="connsiteX1" fmla="*/ 353082 w 353082"/>
                <a:gd name="connsiteY1" fmla="*/ 238125 h 295603"/>
                <a:gd name="connsiteX2" fmla="*/ 320238 w 353082"/>
                <a:gd name="connsiteY2" fmla="*/ 295603 h 295603"/>
                <a:gd name="connsiteX3" fmla="*/ 8212 w 353082"/>
                <a:gd name="connsiteY3" fmla="*/ 65690 h 295603"/>
                <a:gd name="connsiteX4" fmla="*/ 0 w 353082"/>
                <a:gd name="connsiteY4" fmla="*/ 0 h 295603"/>
                <a:gd name="connsiteX0" fmla="*/ 0 w 353082"/>
                <a:gd name="connsiteY0" fmla="*/ 0 h 238125"/>
                <a:gd name="connsiteX1" fmla="*/ 353082 w 353082"/>
                <a:gd name="connsiteY1" fmla="*/ 238125 h 238125"/>
                <a:gd name="connsiteX2" fmla="*/ 79476 w 353082"/>
                <a:gd name="connsiteY2" fmla="*/ 119270 h 238125"/>
                <a:gd name="connsiteX3" fmla="*/ 8212 w 353082"/>
                <a:gd name="connsiteY3" fmla="*/ 65690 h 238125"/>
                <a:gd name="connsiteX4" fmla="*/ 0 w 353082"/>
                <a:gd name="connsiteY4" fmla="*/ 0 h 238125"/>
                <a:gd name="connsiteX0" fmla="*/ 0 w 85191"/>
                <a:gd name="connsiteY0" fmla="*/ 0 h 119270"/>
                <a:gd name="connsiteX1" fmla="*/ 85191 w 85191"/>
                <a:gd name="connsiteY1" fmla="*/ 95702 h 119270"/>
                <a:gd name="connsiteX2" fmla="*/ 79476 w 85191"/>
                <a:gd name="connsiteY2" fmla="*/ 119270 h 119270"/>
                <a:gd name="connsiteX3" fmla="*/ 8212 w 85191"/>
                <a:gd name="connsiteY3" fmla="*/ 65690 h 119270"/>
                <a:gd name="connsiteX4" fmla="*/ 0 w 85191"/>
                <a:gd name="connsiteY4" fmla="*/ 0 h 119270"/>
                <a:gd name="connsiteX0" fmla="*/ 0 w 85191"/>
                <a:gd name="connsiteY0" fmla="*/ 0 h 105706"/>
                <a:gd name="connsiteX1" fmla="*/ 85191 w 85191"/>
                <a:gd name="connsiteY1" fmla="*/ 82138 h 105706"/>
                <a:gd name="connsiteX2" fmla="*/ 79476 w 85191"/>
                <a:gd name="connsiteY2" fmla="*/ 105706 h 105706"/>
                <a:gd name="connsiteX3" fmla="*/ 8212 w 85191"/>
                <a:gd name="connsiteY3" fmla="*/ 52126 h 105706"/>
                <a:gd name="connsiteX4" fmla="*/ 0 w 85191"/>
                <a:gd name="connsiteY4" fmla="*/ 0 h 105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191" h="105706">
                  <a:moveTo>
                    <a:pt x="0" y="0"/>
                  </a:moveTo>
                  <a:lnTo>
                    <a:pt x="85191" y="82138"/>
                  </a:lnTo>
                  <a:lnTo>
                    <a:pt x="79476" y="105706"/>
                  </a:lnTo>
                  <a:lnTo>
                    <a:pt x="8212" y="52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25" name="手繪多邊形 24"/>
            <p:cNvSpPr/>
            <p:nvPr userDrawn="1"/>
          </p:nvSpPr>
          <p:spPr>
            <a:xfrm rot="944818" flipH="1">
              <a:off x="11807488" y="6230272"/>
              <a:ext cx="59823" cy="74229"/>
            </a:xfrm>
            <a:custGeom>
              <a:avLst/>
              <a:gdLst>
                <a:gd name="connsiteX0" fmla="*/ 0 w 353082"/>
                <a:gd name="connsiteY0" fmla="*/ 0 h 295603"/>
                <a:gd name="connsiteX1" fmla="*/ 353082 w 353082"/>
                <a:gd name="connsiteY1" fmla="*/ 238125 h 295603"/>
                <a:gd name="connsiteX2" fmla="*/ 320238 w 353082"/>
                <a:gd name="connsiteY2" fmla="*/ 295603 h 295603"/>
                <a:gd name="connsiteX3" fmla="*/ 8212 w 353082"/>
                <a:gd name="connsiteY3" fmla="*/ 65690 h 295603"/>
                <a:gd name="connsiteX4" fmla="*/ 0 w 353082"/>
                <a:gd name="connsiteY4" fmla="*/ 0 h 295603"/>
                <a:gd name="connsiteX0" fmla="*/ 0 w 353082"/>
                <a:gd name="connsiteY0" fmla="*/ 0 h 238125"/>
                <a:gd name="connsiteX1" fmla="*/ 353082 w 353082"/>
                <a:gd name="connsiteY1" fmla="*/ 238125 h 238125"/>
                <a:gd name="connsiteX2" fmla="*/ 79476 w 353082"/>
                <a:gd name="connsiteY2" fmla="*/ 119270 h 238125"/>
                <a:gd name="connsiteX3" fmla="*/ 8212 w 353082"/>
                <a:gd name="connsiteY3" fmla="*/ 65690 h 238125"/>
                <a:gd name="connsiteX4" fmla="*/ 0 w 353082"/>
                <a:gd name="connsiteY4" fmla="*/ 0 h 238125"/>
                <a:gd name="connsiteX0" fmla="*/ 0 w 85191"/>
                <a:gd name="connsiteY0" fmla="*/ 0 h 119270"/>
                <a:gd name="connsiteX1" fmla="*/ 85191 w 85191"/>
                <a:gd name="connsiteY1" fmla="*/ 95702 h 119270"/>
                <a:gd name="connsiteX2" fmla="*/ 79476 w 85191"/>
                <a:gd name="connsiteY2" fmla="*/ 119270 h 119270"/>
                <a:gd name="connsiteX3" fmla="*/ 8212 w 85191"/>
                <a:gd name="connsiteY3" fmla="*/ 65690 h 119270"/>
                <a:gd name="connsiteX4" fmla="*/ 0 w 85191"/>
                <a:gd name="connsiteY4" fmla="*/ 0 h 119270"/>
                <a:gd name="connsiteX0" fmla="*/ 0 w 85191"/>
                <a:gd name="connsiteY0" fmla="*/ 0 h 105706"/>
                <a:gd name="connsiteX1" fmla="*/ 85191 w 85191"/>
                <a:gd name="connsiteY1" fmla="*/ 82138 h 105706"/>
                <a:gd name="connsiteX2" fmla="*/ 79476 w 85191"/>
                <a:gd name="connsiteY2" fmla="*/ 105706 h 105706"/>
                <a:gd name="connsiteX3" fmla="*/ 8212 w 85191"/>
                <a:gd name="connsiteY3" fmla="*/ 52126 h 105706"/>
                <a:gd name="connsiteX4" fmla="*/ 0 w 85191"/>
                <a:gd name="connsiteY4" fmla="*/ 0 h 105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191" h="105706">
                  <a:moveTo>
                    <a:pt x="0" y="0"/>
                  </a:moveTo>
                  <a:lnTo>
                    <a:pt x="85191" y="82138"/>
                  </a:lnTo>
                  <a:lnTo>
                    <a:pt x="79476" y="105706"/>
                  </a:lnTo>
                  <a:lnTo>
                    <a:pt x="8212" y="52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</p:grpSp>
      <p:grpSp>
        <p:nvGrpSpPr>
          <p:cNvPr id="26" name="群組 25"/>
          <p:cNvGrpSpPr/>
          <p:nvPr userDrawn="1"/>
        </p:nvGrpSpPr>
        <p:grpSpPr>
          <a:xfrm rot="21240881">
            <a:off x="279352" y="5615033"/>
            <a:ext cx="379015" cy="172869"/>
            <a:chOff x="11572034" y="6157344"/>
            <a:chExt cx="478917" cy="163826"/>
          </a:xfrm>
        </p:grpSpPr>
        <p:sp>
          <p:nvSpPr>
            <p:cNvPr id="27" name="心形 4"/>
            <p:cNvSpPr/>
            <p:nvPr userDrawn="1"/>
          </p:nvSpPr>
          <p:spPr>
            <a:xfrm rot="15055303">
              <a:off x="11885962" y="6118960"/>
              <a:ext cx="126605" cy="203373"/>
            </a:xfrm>
            <a:custGeom>
              <a:avLst/>
              <a:gdLst>
                <a:gd name="connsiteX0" fmla="*/ 364474 w 728947"/>
                <a:gd name="connsiteY0" fmla="*/ 179598 h 718390"/>
                <a:gd name="connsiteX1" fmla="*/ 364474 w 728947"/>
                <a:gd name="connsiteY1" fmla="*/ 718390 h 718390"/>
                <a:gd name="connsiteX2" fmla="*/ 364474 w 728947"/>
                <a:gd name="connsiteY2" fmla="*/ 179598 h 718390"/>
                <a:gd name="connsiteX0" fmla="*/ 361463 w 734293"/>
                <a:gd name="connsiteY0" fmla="*/ 139527 h 867177"/>
                <a:gd name="connsiteX1" fmla="*/ 369674 w 734293"/>
                <a:gd name="connsiteY1" fmla="*/ 867177 h 867177"/>
                <a:gd name="connsiteX2" fmla="*/ 361463 w 734293"/>
                <a:gd name="connsiteY2" fmla="*/ 139527 h 867177"/>
                <a:gd name="connsiteX0" fmla="*/ 358764 w 734330"/>
                <a:gd name="connsiteY0" fmla="*/ 126880 h 954872"/>
                <a:gd name="connsiteX1" fmla="*/ 370902 w 734330"/>
                <a:gd name="connsiteY1" fmla="*/ 954872 h 954872"/>
                <a:gd name="connsiteX2" fmla="*/ 358764 w 734330"/>
                <a:gd name="connsiteY2" fmla="*/ 126880 h 954872"/>
                <a:gd name="connsiteX0" fmla="*/ 370778 w 746346"/>
                <a:gd name="connsiteY0" fmla="*/ 126880 h 954872"/>
                <a:gd name="connsiteX1" fmla="*/ 382916 w 746346"/>
                <a:gd name="connsiteY1" fmla="*/ 954872 h 954872"/>
                <a:gd name="connsiteX2" fmla="*/ 370778 w 746346"/>
                <a:gd name="connsiteY2" fmla="*/ 126880 h 954872"/>
                <a:gd name="connsiteX0" fmla="*/ 370780 w 760917"/>
                <a:gd name="connsiteY0" fmla="*/ 54449 h 882441"/>
                <a:gd name="connsiteX1" fmla="*/ 382918 w 760917"/>
                <a:gd name="connsiteY1" fmla="*/ 882441 h 882441"/>
                <a:gd name="connsiteX2" fmla="*/ 370780 w 760917"/>
                <a:gd name="connsiteY2" fmla="*/ 54449 h 882441"/>
                <a:gd name="connsiteX0" fmla="*/ 363681 w 761060"/>
                <a:gd name="connsiteY0" fmla="*/ 66431 h 758355"/>
                <a:gd name="connsiteX1" fmla="*/ 386446 w 761060"/>
                <a:gd name="connsiteY1" fmla="*/ 758355 h 758355"/>
                <a:gd name="connsiteX2" fmla="*/ 363681 w 761060"/>
                <a:gd name="connsiteY2" fmla="*/ 66431 h 758355"/>
                <a:gd name="connsiteX0" fmla="*/ 363681 w 759155"/>
                <a:gd name="connsiteY0" fmla="*/ 120565 h 812489"/>
                <a:gd name="connsiteX1" fmla="*/ 386446 w 759155"/>
                <a:gd name="connsiteY1" fmla="*/ 812489 h 812489"/>
                <a:gd name="connsiteX2" fmla="*/ 363681 w 759155"/>
                <a:gd name="connsiteY2" fmla="*/ 120565 h 812489"/>
                <a:gd name="connsiteX0" fmla="*/ 359155 w 754629"/>
                <a:gd name="connsiteY0" fmla="*/ 120565 h 812489"/>
                <a:gd name="connsiteX1" fmla="*/ 381920 w 754629"/>
                <a:gd name="connsiteY1" fmla="*/ 812489 h 812489"/>
                <a:gd name="connsiteX2" fmla="*/ 359155 w 754629"/>
                <a:gd name="connsiteY2" fmla="*/ 120565 h 812489"/>
                <a:gd name="connsiteX0" fmla="*/ 351339 w 754876"/>
                <a:gd name="connsiteY0" fmla="*/ 110133 h 884706"/>
                <a:gd name="connsiteX1" fmla="*/ 385803 w 754876"/>
                <a:gd name="connsiteY1" fmla="*/ 884704 h 884706"/>
                <a:gd name="connsiteX2" fmla="*/ 351339 w 754876"/>
                <a:gd name="connsiteY2" fmla="*/ 110133 h 884706"/>
                <a:gd name="connsiteX0" fmla="*/ 351339 w 690209"/>
                <a:gd name="connsiteY0" fmla="*/ 121660 h 896233"/>
                <a:gd name="connsiteX1" fmla="*/ 385803 w 690209"/>
                <a:gd name="connsiteY1" fmla="*/ 896231 h 896233"/>
                <a:gd name="connsiteX2" fmla="*/ 351339 w 690209"/>
                <a:gd name="connsiteY2" fmla="*/ 121660 h 896233"/>
                <a:gd name="connsiteX0" fmla="*/ 329925 w 691289"/>
                <a:gd name="connsiteY0" fmla="*/ 108889 h 985974"/>
                <a:gd name="connsiteX1" fmla="*/ 397021 w 691289"/>
                <a:gd name="connsiteY1" fmla="*/ 985972 h 985974"/>
                <a:gd name="connsiteX2" fmla="*/ 329925 w 691289"/>
                <a:gd name="connsiteY2" fmla="*/ 108889 h 985974"/>
                <a:gd name="connsiteX0" fmla="*/ 329925 w 703699"/>
                <a:gd name="connsiteY0" fmla="*/ 95415 h 972500"/>
                <a:gd name="connsiteX1" fmla="*/ 397021 w 703699"/>
                <a:gd name="connsiteY1" fmla="*/ 972498 h 972500"/>
                <a:gd name="connsiteX2" fmla="*/ 329925 w 703699"/>
                <a:gd name="connsiteY2" fmla="*/ 95415 h 972500"/>
                <a:gd name="connsiteX0" fmla="*/ 356118 w 729892"/>
                <a:gd name="connsiteY0" fmla="*/ 19806 h 896891"/>
                <a:gd name="connsiteX1" fmla="*/ 423214 w 729892"/>
                <a:gd name="connsiteY1" fmla="*/ 896889 h 896891"/>
                <a:gd name="connsiteX2" fmla="*/ 356118 w 729892"/>
                <a:gd name="connsiteY2" fmla="*/ 19806 h 896891"/>
                <a:gd name="connsiteX0" fmla="*/ 344253 w 731388"/>
                <a:gd name="connsiteY0" fmla="*/ 15349 h 1030179"/>
                <a:gd name="connsiteX1" fmla="*/ 430847 w 731388"/>
                <a:gd name="connsiteY1" fmla="*/ 1030178 h 1030179"/>
                <a:gd name="connsiteX2" fmla="*/ 344253 w 731388"/>
                <a:gd name="connsiteY2" fmla="*/ 15349 h 1030179"/>
                <a:gd name="connsiteX0" fmla="*/ 344253 w 627938"/>
                <a:gd name="connsiteY0" fmla="*/ 17854 h 1032684"/>
                <a:gd name="connsiteX1" fmla="*/ 430847 w 627938"/>
                <a:gd name="connsiteY1" fmla="*/ 1032683 h 1032684"/>
                <a:gd name="connsiteX2" fmla="*/ 344253 w 627938"/>
                <a:gd name="connsiteY2" fmla="*/ 17854 h 1032684"/>
                <a:gd name="connsiteX0" fmla="*/ 344253 w 701197"/>
                <a:gd name="connsiteY0" fmla="*/ 14639 h 1029469"/>
                <a:gd name="connsiteX1" fmla="*/ 430847 w 701197"/>
                <a:gd name="connsiteY1" fmla="*/ 1029468 h 1029469"/>
                <a:gd name="connsiteX2" fmla="*/ 344253 w 701197"/>
                <a:gd name="connsiteY2" fmla="*/ 14639 h 1029469"/>
                <a:gd name="connsiteX0" fmla="*/ 352223 w 702327"/>
                <a:gd name="connsiteY0" fmla="*/ 13937 h 1064004"/>
                <a:gd name="connsiteX1" fmla="*/ 425685 w 702327"/>
                <a:gd name="connsiteY1" fmla="*/ 1064003 h 1064004"/>
                <a:gd name="connsiteX2" fmla="*/ 352223 w 702327"/>
                <a:gd name="connsiteY2" fmla="*/ 13937 h 1064004"/>
                <a:gd name="connsiteX0" fmla="*/ 352223 w 704458"/>
                <a:gd name="connsiteY0" fmla="*/ 13937 h 1064004"/>
                <a:gd name="connsiteX1" fmla="*/ 425685 w 704458"/>
                <a:gd name="connsiteY1" fmla="*/ 1064003 h 1064004"/>
                <a:gd name="connsiteX2" fmla="*/ 352223 w 704458"/>
                <a:gd name="connsiteY2" fmla="*/ 13937 h 1064004"/>
                <a:gd name="connsiteX0" fmla="*/ 392536 w 744771"/>
                <a:gd name="connsiteY0" fmla="*/ 3135 h 1053202"/>
                <a:gd name="connsiteX1" fmla="*/ 465998 w 744771"/>
                <a:gd name="connsiteY1" fmla="*/ 1053201 h 1053202"/>
                <a:gd name="connsiteX2" fmla="*/ 392536 w 744771"/>
                <a:gd name="connsiteY2" fmla="*/ 3135 h 1053202"/>
                <a:gd name="connsiteX0" fmla="*/ 378416 w 743916"/>
                <a:gd name="connsiteY0" fmla="*/ 3093 h 1061280"/>
                <a:gd name="connsiteX1" fmla="*/ 477199 w 743916"/>
                <a:gd name="connsiteY1" fmla="*/ 1061280 h 1061280"/>
                <a:gd name="connsiteX2" fmla="*/ 378416 w 743916"/>
                <a:gd name="connsiteY2" fmla="*/ 3093 h 1061280"/>
                <a:gd name="connsiteX0" fmla="*/ 378416 w 666878"/>
                <a:gd name="connsiteY0" fmla="*/ 3093 h 1061280"/>
                <a:gd name="connsiteX1" fmla="*/ 477199 w 666878"/>
                <a:gd name="connsiteY1" fmla="*/ 1061280 h 1061280"/>
                <a:gd name="connsiteX2" fmla="*/ 378416 w 666878"/>
                <a:gd name="connsiteY2" fmla="*/ 3093 h 1061280"/>
                <a:gd name="connsiteX0" fmla="*/ 378416 w 711925"/>
                <a:gd name="connsiteY0" fmla="*/ 3093 h 1061280"/>
                <a:gd name="connsiteX1" fmla="*/ 477199 w 711925"/>
                <a:gd name="connsiteY1" fmla="*/ 1061280 h 1061280"/>
                <a:gd name="connsiteX2" fmla="*/ 378416 w 711925"/>
                <a:gd name="connsiteY2" fmla="*/ 3093 h 1061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1925" h="1061280">
                  <a:moveTo>
                    <a:pt x="378416" y="3093"/>
                  </a:moveTo>
                  <a:cubicBezTo>
                    <a:pt x="967030" y="121659"/>
                    <a:pt x="628090" y="555599"/>
                    <a:pt x="477199" y="1061280"/>
                  </a:cubicBezTo>
                  <a:cubicBezTo>
                    <a:pt x="-266935" y="522488"/>
                    <a:pt x="-13065" y="-47086"/>
                    <a:pt x="378416" y="30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28" name="心形 4"/>
            <p:cNvSpPr/>
            <p:nvPr userDrawn="1"/>
          </p:nvSpPr>
          <p:spPr>
            <a:xfrm rot="7354892" flipH="1">
              <a:off x="11610418" y="6128743"/>
              <a:ext cx="126605" cy="203373"/>
            </a:xfrm>
            <a:custGeom>
              <a:avLst/>
              <a:gdLst>
                <a:gd name="connsiteX0" fmla="*/ 364474 w 728947"/>
                <a:gd name="connsiteY0" fmla="*/ 179598 h 718390"/>
                <a:gd name="connsiteX1" fmla="*/ 364474 w 728947"/>
                <a:gd name="connsiteY1" fmla="*/ 718390 h 718390"/>
                <a:gd name="connsiteX2" fmla="*/ 364474 w 728947"/>
                <a:gd name="connsiteY2" fmla="*/ 179598 h 718390"/>
                <a:gd name="connsiteX0" fmla="*/ 361463 w 734293"/>
                <a:gd name="connsiteY0" fmla="*/ 139527 h 867177"/>
                <a:gd name="connsiteX1" fmla="*/ 369674 w 734293"/>
                <a:gd name="connsiteY1" fmla="*/ 867177 h 867177"/>
                <a:gd name="connsiteX2" fmla="*/ 361463 w 734293"/>
                <a:gd name="connsiteY2" fmla="*/ 139527 h 867177"/>
                <a:gd name="connsiteX0" fmla="*/ 358764 w 734330"/>
                <a:gd name="connsiteY0" fmla="*/ 126880 h 954872"/>
                <a:gd name="connsiteX1" fmla="*/ 370902 w 734330"/>
                <a:gd name="connsiteY1" fmla="*/ 954872 h 954872"/>
                <a:gd name="connsiteX2" fmla="*/ 358764 w 734330"/>
                <a:gd name="connsiteY2" fmla="*/ 126880 h 954872"/>
                <a:gd name="connsiteX0" fmla="*/ 370778 w 746346"/>
                <a:gd name="connsiteY0" fmla="*/ 126880 h 954872"/>
                <a:gd name="connsiteX1" fmla="*/ 382916 w 746346"/>
                <a:gd name="connsiteY1" fmla="*/ 954872 h 954872"/>
                <a:gd name="connsiteX2" fmla="*/ 370778 w 746346"/>
                <a:gd name="connsiteY2" fmla="*/ 126880 h 954872"/>
                <a:gd name="connsiteX0" fmla="*/ 370780 w 760917"/>
                <a:gd name="connsiteY0" fmla="*/ 54449 h 882441"/>
                <a:gd name="connsiteX1" fmla="*/ 382918 w 760917"/>
                <a:gd name="connsiteY1" fmla="*/ 882441 h 882441"/>
                <a:gd name="connsiteX2" fmla="*/ 370780 w 760917"/>
                <a:gd name="connsiteY2" fmla="*/ 54449 h 882441"/>
                <a:gd name="connsiteX0" fmla="*/ 363681 w 761060"/>
                <a:gd name="connsiteY0" fmla="*/ 66431 h 758355"/>
                <a:gd name="connsiteX1" fmla="*/ 386446 w 761060"/>
                <a:gd name="connsiteY1" fmla="*/ 758355 h 758355"/>
                <a:gd name="connsiteX2" fmla="*/ 363681 w 761060"/>
                <a:gd name="connsiteY2" fmla="*/ 66431 h 758355"/>
                <a:gd name="connsiteX0" fmla="*/ 363681 w 759155"/>
                <a:gd name="connsiteY0" fmla="*/ 120565 h 812489"/>
                <a:gd name="connsiteX1" fmla="*/ 386446 w 759155"/>
                <a:gd name="connsiteY1" fmla="*/ 812489 h 812489"/>
                <a:gd name="connsiteX2" fmla="*/ 363681 w 759155"/>
                <a:gd name="connsiteY2" fmla="*/ 120565 h 812489"/>
                <a:gd name="connsiteX0" fmla="*/ 359155 w 754629"/>
                <a:gd name="connsiteY0" fmla="*/ 120565 h 812489"/>
                <a:gd name="connsiteX1" fmla="*/ 381920 w 754629"/>
                <a:gd name="connsiteY1" fmla="*/ 812489 h 812489"/>
                <a:gd name="connsiteX2" fmla="*/ 359155 w 754629"/>
                <a:gd name="connsiteY2" fmla="*/ 120565 h 812489"/>
                <a:gd name="connsiteX0" fmla="*/ 351339 w 754876"/>
                <a:gd name="connsiteY0" fmla="*/ 110133 h 884706"/>
                <a:gd name="connsiteX1" fmla="*/ 385803 w 754876"/>
                <a:gd name="connsiteY1" fmla="*/ 884704 h 884706"/>
                <a:gd name="connsiteX2" fmla="*/ 351339 w 754876"/>
                <a:gd name="connsiteY2" fmla="*/ 110133 h 884706"/>
                <a:gd name="connsiteX0" fmla="*/ 351339 w 690209"/>
                <a:gd name="connsiteY0" fmla="*/ 121660 h 896233"/>
                <a:gd name="connsiteX1" fmla="*/ 385803 w 690209"/>
                <a:gd name="connsiteY1" fmla="*/ 896231 h 896233"/>
                <a:gd name="connsiteX2" fmla="*/ 351339 w 690209"/>
                <a:gd name="connsiteY2" fmla="*/ 121660 h 896233"/>
                <a:gd name="connsiteX0" fmla="*/ 329925 w 691289"/>
                <a:gd name="connsiteY0" fmla="*/ 108889 h 985974"/>
                <a:gd name="connsiteX1" fmla="*/ 397021 w 691289"/>
                <a:gd name="connsiteY1" fmla="*/ 985972 h 985974"/>
                <a:gd name="connsiteX2" fmla="*/ 329925 w 691289"/>
                <a:gd name="connsiteY2" fmla="*/ 108889 h 985974"/>
                <a:gd name="connsiteX0" fmla="*/ 329925 w 703699"/>
                <a:gd name="connsiteY0" fmla="*/ 95415 h 972500"/>
                <a:gd name="connsiteX1" fmla="*/ 397021 w 703699"/>
                <a:gd name="connsiteY1" fmla="*/ 972498 h 972500"/>
                <a:gd name="connsiteX2" fmla="*/ 329925 w 703699"/>
                <a:gd name="connsiteY2" fmla="*/ 95415 h 972500"/>
                <a:gd name="connsiteX0" fmla="*/ 356118 w 729892"/>
                <a:gd name="connsiteY0" fmla="*/ 19806 h 896891"/>
                <a:gd name="connsiteX1" fmla="*/ 423214 w 729892"/>
                <a:gd name="connsiteY1" fmla="*/ 896889 h 896891"/>
                <a:gd name="connsiteX2" fmla="*/ 356118 w 729892"/>
                <a:gd name="connsiteY2" fmla="*/ 19806 h 896891"/>
                <a:gd name="connsiteX0" fmla="*/ 344253 w 731388"/>
                <a:gd name="connsiteY0" fmla="*/ 15349 h 1030179"/>
                <a:gd name="connsiteX1" fmla="*/ 430847 w 731388"/>
                <a:gd name="connsiteY1" fmla="*/ 1030178 h 1030179"/>
                <a:gd name="connsiteX2" fmla="*/ 344253 w 731388"/>
                <a:gd name="connsiteY2" fmla="*/ 15349 h 1030179"/>
                <a:gd name="connsiteX0" fmla="*/ 344253 w 627938"/>
                <a:gd name="connsiteY0" fmla="*/ 17854 h 1032684"/>
                <a:gd name="connsiteX1" fmla="*/ 430847 w 627938"/>
                <a:gd name="connsiteY1" fmla="*/ 1032683 h 1032684"/>
                <a:gd name="connsiteX2" fmla="*/ 344253 w 627938"/>
                <a:gd name="connsiteY2" fmla="*/ 17854 h 1032684"/>
                <a:gd name="connsiteX0" fmla="*/ 344253 w 701197"/>
                <a:gd name="connsiteY0" fmla="*/ 14639 h 1029469"/>
                <a:gd name="connsiteX1" fmla="*/ 430847 w 701197"/>
                <a:gd name="connsiteY1" fmla="*/ 1029468 h 1029469"/>
                <a:gd name="connsiteX2" fmla="*/ 344253 w 701197"/>
                <a:gd name="connsiteY2" fmla="*/ 14639 h 1029469"/>
                <a:gd name="connsiteX0" fmla="*/ 352223 w 702327"/>
                <a:gd name="connsiteY0" fmla="*/ 13937 h 1064004"/>
                <a:gd name="connsiteX1" fmla="*/ 425685 w 702327"/>
                <a:gd name="connsiteY1" fmla="*/ 1064003 h 1064004"/>
                <a:gd name="connsiteX2" fmla="*/ 352223 w 702327"/>
                <a:gd name="connsiteY2" fmla="*/ 13937 h 1064004"/>
                <a:gd name="connsiteX0" fmla="*/ 352223 w 704458"/>
                <a:gd name="connsiteY0" fmla="*/ 13937 h 1064004"/>
                <a:gd name="connsiteX1" fmla="*/ 425685 w 704458"/>
                <a:gd name="connsiteY1" fmla="*/ 1064003 h 1064004"/>
                <a:gd name="connsiteX2" fmla="*/ 352223 w 704458"/>
                <a:gd name="connsiteY2" fmla="*/ 13937 h 1064004"/>
                <a:gd name="connsiteX0" fmla="*/ 392536 w 744771"/>
                <a:gd name="connsiteY0" fmla="*/ 3135 h 1053202"/>
                <a:gd name="connsiteX1" fmla="*/ 465998 w 744771"/>
                <a:gd name="connsiteY1" fmla="*/ 1053201 h 1053202"/>
                <a:gd name="connsiteX2" fmla="*/ 392536 w 744771"/>
                <a:gd name="connsiteY2" fmla="*/ 3135 h 1053202"/>
                <a:gd name="connsiteX0" fmla="*/ 378416 w 743916"/>
                <a:gd name="connsiteY0" fmla="*/ 3093 h 1061280"/>
                <a:gd name="connsiteX1" fmla="*/ 477199 w 743916"/>
                <a:gd name="connsiteY1" fmla="*/ 1061280 h 1061280"/>
                <a:gd name="connsiteX2" fmla="*/ 378416 w 743916"/>
                <a:gd name="connsiteY2" fmla="*/ 3093 h 1061280"/>
                <a:gd name="connsiteX0" fmla="*/ 378416 w 666878"/>
                <a:gd name="connsiteY0" fmla="*/ 3093 h 1061280"/>
                <a:gd name="connsiteX1" fmla="*/ 477199 w 666878"/>
                <a:gd name="connsiteY1" fmla="*/ 1061280 h 1061280"/>
                <a:gd name="connsiteX2" fmla="*/ 378416 w 666878"/>
                <a:gd name="connsiteY2" fmla="*/ 3093 h 1061280"/>
                <a:gd name="connsiteX0" fmla="*/ 378416 w 711925"/>
                <a:gd name="connsiteY0" fmla="*/ 3093 h 1061280"/>
                <a:gd name="connsiteX1" fmla="*/ 477199 w 711925"/>
                <a:gd name="connsiteY1" fmla="*/ 1061280 h 1061280"/>
                <a:gd name="connsiteX2" fmla="*/ 378416 w 711925"/>
                <a:gd name="connsiteY2" fmla="*/ 3093 h 1061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1925" h="1061280">
                  <a:moveTo>
                    <a:pt x="378416" y="3093"/>
                  </a:moveTo>
                  <a:cubicBezTo>
                    <a:pt x="967030" y="121659"/>
                    <a:pt x="628090" y="555599"/>
                    <a:pt x="477199" y="1061280"/>
                  </a:cubicBezTo>
                  <a:cubicBezTo>
                    <a:pt x="-266935" y="522488"/>
                    <a:pt x="-13065" y="-47086"/>
                    <a:pt x="378416" y="30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29" name="手繪多邊形 28"/>
            <p:cNvSpPr/>
            <p:nvPr userDrawn="1"/>
          </p:nvSpPr>
          <p:spPr>
            <a:xfrm>
              <a:off x="11733670" y="6246941"/>
              <a:ext cx="59823" cy="74229"/>
            </a:xfrm>
            <a:custGeom>
              <a:avLst/>
              <a:gdLst>
                <a:gd name="connsiteX0" fmla="*/ 0 w 353082"/>
                <a:gd name="connsiteY0" fmla="*/ 0 h 295603"/>
                <a:gd name="connsiteX1" fmla="*/ 353082 w 353082"/>
                <a:gd name="connsiteY1" fmla="*/ 238125 h 295603"/>
                <a:gd name="connsiteX2" fmla="*/ 320238 w 353082"/>
                <a:gd name="connsiteY2" fmla="*/ 295603 h 295603"/>
                <a:gd name="connsiteX3" fmla="*/ 8212 w 353082"/>
                <a:gd name="connsiteY3" fmla="*/ 65690 h 295603"/>
                <a:gd name="connsiteX4" fmla="*/ 0 w 353082"/>
                <a:gd name="connsiteY4" fmla="*/ 0 h 295603"/>
                <a:gd name="connsiteX0" fmla="*/ 0 w 353082"/>
                <a:gd name="connsiteY0" fmla="*/ 0 h 238125"/>
                <a:gd name="connsiteX1" fmla="*/ 353082 w 353082"/>
                <a:gd name="connsiteY1" fmla="*/ 238125 h 238125"/>
                <a:gd name="connsiteX2" fmla="*/ 79476 w 353082"/>
                <a:gd name="connsiteY2" fmla="*/ 119270 h 238125"/>
                <a:gd name="connsiteX3" fmla="*/ 8212 w 353082"/>
                <a:gd name="connsiteY3" fmla="*/ 65690 h 238125"/>
                <a:gd name="connsiteX4" fmla="*/ 0 w 353082"/>
                <a:gd name="connsiteY4" fmla="*/ 0 h 238125"/>
                <a:gd name="connsiteX0" fmla="*/ 0 w 85191"/>
                <a:gd name="connsiteY0" fmla="*/ 0 h 119270"/>
                <a:gd name="connsiteX1" fmla="*/ 85191 w 85191"/>
                <a:gd name="connsiteY1" fmla="*/ 95702 h 119270"/>
                <a:gd name="connsiteX2" fmla="*/ 79476 w 85191"/>
                <a:gd name="connsiteY2" fmla="*/ 119270 h 119270"/>
                <a:gd name="connsiteX3" fmla="*/ 8212 w 85191"/>
                <a:gd name="connsiteY3" fmla="*/ 65690 h 119270"/>
                <a:gd name="connsiteX4" fmla="*/ 0 w 85191"/>
                <a:gd name="connsiteY4" fmla="*/ 0 h 119270"/>
                <a:gd name="connsiteX0" fmla="*/ 0 w 85191"/>
                <a:gd name="connsiteY0" fmla="*/ 0 h 105706"/>
                <a:gd name="connsiteX1" fmla="*/ 85191 w 85191"/>
                <a:gd name="connsiteY1" fmla="*/ 82138 h 105706"/>
                <a:gd name="connsiteX2" fmla="*/ 79476 w 85191"/>
                <a:gd name="connsiteY2" fmla="*/ 105706 h 105706"/>
                <a:gd name="connsiteX3" fmla="*/ 8212 w 85191"/>
                <a:gd name="connsiteY3" fmla="*/ 52126 h 105706"/>
                <a:gd name="connsiteX4" fmla="*/ 0 w 85191"/>
                <a:gd name="connsiteY4" fmla="*/ 0 h 105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191" h="105706">
                  <a:moveTo>
                    <a:pt x="0" y="0"/>
                  </a:moveTo>
                  <a:lnTo>
                    <a:pt x="85191" y="82138"/>
                  </a:lnTo>
                  <a:lnTo>
                    <a:pt x="79476" y="105706"/>
                  </a:lnTo>
                  <a:lnTo>
                    <a:pt x="8212" y="52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  <p:sp>
          <p:nvSpPr>
            <p:cNvPr id="30" name="手繪多邊形 29"/>
            <p:cNvSpPr/>
            <p:nvPr userDrawn="1"/>
          </p:nvSpPr>
          <p:spPr>
            <a:xfrm rot="944818" flipH="1">
              <a:off x="11807488" y="6230272"/>
              <a:ext cx="59823" cy="74229"/>
            </a:xfrm>
            <a:custGeom>
              <a:avLst/>
              <a:gdLst>
                <a:gd name="connsiteX0" fmla="*/ 0 w 353082"/>
                <a:gd name="connsiteY0" fmla="*/ 0 h 295603"/>
                <a:gd name="connsiteX1" fmla="*/ 353082 w 353082"/>
                <a:gd name="connsiteY1" fmla="*/ 238125 h 295603"/>
                <a:gd name="connsiteX2" fmla="*/ 320238 w 353082"/>
                <a:gd name="connsiteY2" fmla="*/ 295603 h 295603"/>
                <a:gd name="connsiteX3" fmla="*/ 8212 w 353082"/>
                <a:gd name="connsiteY3" fmla="*/ 65690 h 295603"/>
                <a:gd name="connsiteX4" fmla="*/ 0 w 353082"/>
                <a:gd name="connsiteY4" fmla="*/ 0 h 295603"/>
                <a:gd name="connsiteX0" fmla="*/ 0 w 353082"/>
                <a:gd name="connsiteY0" fmla="*/ 0 h 238125"/>
                <a:gd name="connsiteX1" fmla="*/ 353082 w 353082"/>
                <a:gd name="connsiteY1" fmla="*/ 238125 h 238125"/>
                <a:gd name="connsiteX2" fmla="*/ 79476 w 353082"/>
                <a:gd name="connsiteY2" fmla="*/ 119270 h 238125"/>
                <a:gd name="connsiteX3" fmla="*/ 8212 w 353082"/>
                <a:gd name="connsiteY3" fmla="*/ 65690 h 238125"/>
                <a:gd name="connsiteX4" fmla="*/ 0 w 353082"/>
                <a:gd name="connsiteY4" fmla="*/ 0 h 238125"/>
                <a:gd name="connsiteX0" fmla="*/ 0 w 85191"/>
                <a:gd name="connsiteY0" fmla="*/ 0 h 119270"/>
                <a:gd name="connsiteX1" fmla="*/ 85191 w 85191"/>
                <a:gd name="connsiteY1" fmla="*/ 95702 h 119270"/>
                <a:gd name="connsiteX2" fmla="*/ 79476 w 85191"/>
                <a:gd name="connsiteY2" fmla="*/ 119270 h 119270"/>
                <a:gd name="connsiteX3" fmla="*/ 8212 w 85191"/>
                <a:gd name="connsiteY3" fmla="*/ 65690 h 119270"/>
                <a:gd name="connsiteX4" fmla="*/ 0 w 85191"/>
                <a:gd name="connsiteY4" fmla="*/ 0 h 119270"/>
                <a:gd name="connsiteX0" fmla="*/ 0 w 85191"/>
                <a:gd name="connsiteY0" fmla="*/ 0 h 105706"/>
                <a:gd name="connsiteX1" fmla="*/ 85191 w 85191"/>
                <a:gd name="connsiteY1" fmla="*/ 82138 h 105706"/>
                <a:gd name="connsiteX2" fmla="*/ 79476 w 85191"/>
                <a:gd name="connsiteY2" fmla="*/ 105706 h 105706"/>
                <a:gd name="connsiteX3" fmla="*/ 8212 w 85191"/>
                <a:gd name="connsiteY3" fmla="*/ 52126 h 105706"/>
                <a:gd name="connsiteX4" fmla="*/ 0 w 85191"/>
                <a:gd name="connsiteY4" fmla="*/ 0 h 105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191" h="105706">
                  <a:moveTo>
                    <a:pt x="0" y="0"/>
                  </a:moveTo>
                  <a:lnTo>
                    <a:pt x="85191" y="82138"/>
                  </a:lnTo>
                  <a:lnTo>
                    <a:pt x="79476" y="105706"/>
                  </a:lnTo>
                  <a:lnTo>
                    <a:pt x="8212" y="52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27185801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14750" y="383947"/>
            <a:ext cx="4800600" cy="1244853"/>
          </a:xfrm>
        </p:spPr>
        <p:txBody>
          <a:bodyPr/>
          <a:lstStyle/>
          <a:p>
            <a:r>
              <a:rPr lang="zh-TW" altLang="en-US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資訊安全</a:t>
            </a:r>
            <a:r>
              <a:rPr lang="zh-TW" altLang="en-US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682337"/>
            <a:ext cx="3096344" cy="648072"/>
          </a:xfrm>
        </p:spPr>
        <p:txBody>
          <a:bodyPr>
            <a:normAutofit fontScale="32500" lnSpcReduction="20000"/>
          </a:bodyPr>
          <a:lstStyle/>
          <a:p>
            <a:r>
              <a:rPr lang="zh-TW" altLang="en-US" sz="7700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保護自己 尊重別人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060" y="2490704"/>
            <a:ext cx="3928260" cy="394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792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資訊安全防身術</a:t>
            </a:r>
            <a:br>
              <a:rPr lang="zh-TW" altLang="en-US" sz="4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endParaRPr lang="zh-TW" altLang="en-US" sz="4400" dirty="0">
              <a:solidFill>
                <a:schemeClr val="accent4">
                  <a:lumMod val="60000"/>
                  <a:lumOff val="4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5" name="內容版面配置區 4" descr="Some tools for Student Online Discussion – TELU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550" y="2636913"/>
            <a:ext cx="3402971" cy="3023356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4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不當網站不瀏覽</a:t>
            </a:r>
          </a:p>
          <a:p>
            <a:r>
              <a:rPr lang="zh-TW" altLang="en-US" sz="3600" dirty="0">
                <a:solidFill>
                  <a:schemeClr val="accent4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電子郵件要過濾</a:t>
            </a:r>
          </a:p>
          <a:p>
            <a:r>
              <a:rPr lang="zh-TW" altLang="en-US" sz="3600" dirty="0">
                <a:solidFill>
                  <a:schemeClr val="accent4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可疑訊息需求證</a:t>
            </a:r>
          </a:p>
          <a:p>
            <a:r>
              <a:rPr lang="zh-TW" altLang="en-US" sz="3600" dirty="0">
                <a:solidFill>
                  <a:schemeClr val="accent4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網路沉迷傷身心</a:t>
            </a:r>
            <a:endParaRPr lang="zh-TW" altLang="en-US" sz="3600" dirty="0">
              <a:solidFill>
                <a:schemeClr val="accent4">
                  <a:lumMod val="40000"/>
                  <a:lumOff val="60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359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5">
                    <a:lumMod val="75000"/>
                  </a:schemeClr>
                </a:solidFill>
              </a:rPr>
              <a:t>資訊安全防身術</a:t>
            </a:r>
            <a:br>
              <a:rPr lang="zh-TW" altLang="en-US" dirty="0">
                <a:solidFill>
                  <a:schemeClr val="accent5">
                    <a:lumMod val="75000"/>
                  </a:schemeClr>
                </a:solidFill>
              </a:rPr>
            </a:br>
            <a:endParaRPr lang="zh-TW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內容版面配置區 4" descr="Some tools for Student Online Discussion – TELU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550" y="2636913"/>
            <a:ext cx="3402971" cy="3023356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sz="3200" dirty="0">
                <a:solidFill>
                  <a:schemeClr val="accent5">
                    <a:lumMod val="75000"/>
                  </a:schemeClr>
                </a:solidFill>
              </a:rPr>
              <a:t>個人資料要保密</a:t>
            </a:r>
          </a:p>
          <a:p>
            <a:r>
              <a:rPr lang="zh-TW" altLang="en-US" sz="3200" dirty="0">
                <a:solidFill>
                  <a:schemeClr val="accent5">
                    <a:lumMod val="75000"/>
                  </a:schemeClr>
                </a:solidFill>
              </a:rPr>
              <a:t>電腦不用要登出</a:t>
            </a:r>
          </a:p>
          <a:p>
            <a:r>
              <a:rPr lang="zh-TW" altLang="en-US" sz="3200" dirty="0">
                <a:solidFill>
                  <a:schemeClr val="accent5">
                    <a:lumMod val="75000"/>
                  </a:schemeClr>
                </a:solidFill>
              </a:rPr>
              <a:t>防毒軟體要更新</a:t>
            </a:r>
          </a:p>
          <a:p>
            <a:r>
              <a:rPr lang="zh-TW" altLang="en-US" sz="3200" dirty="0">
                <a:solidFill>
                  <a:schemeClr val="accent5">
                    <a:lumMod val="75000"/>
                  </a:schemeClr>
                </a:solidFill>
              </a:rPr>
              <a:t>智慧財產要尊重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02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188641"/>
            <a:ext cx="7772400" cy="1877228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網路資料保護</a:t>
            </a:r>
            <a:br>
              <a:rPr lang="zh-TW" altLang="en-US" sz="54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</a:br>
            <a:endParaRPr lang="zh-TW" altLang="en-US" sz="5400" dirty="0">
              <a:solidFill>
                <a:schemeClr val="accent4">
                  <a:lumMod val="60000"/>
                  <a:lumOff val="40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7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9512" y="1322513"/>
            <a:ext cx="8496944" cy="4779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581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Office Theme">
  <a:themeElements>
    <a:clrScheme name="HeartSoft_16x9">
      <a:dk1>
        <a:sysClr val="windowText" lastClr="000000"/>
      </a:dk1>
      <a:lt1>
        <a:sysClr val="window" lastClr="FFFFFF"/>
      </a:lt1>
      <a:dk2>
        <a:srgbClr val="41342E"/>
      </a:dk2>
      <a:lt2>
        <a:srgbClr val="F2EFE2"/>
      </a:lt2>
      <a:accent1>
        <a:srgbClr val="89D3D3"/>
      </a:accent1>
      <a:accent2>
        <a:srgbClr val="BBCE78"/>
      </a:accent2>
      <a:accent3>
        <a:srgbClr val="FEC77C"/>
      </a:accent3>
      <a:accent4>
        <a:srgbClr val="E58E89"/>
      </a:accent4>
      <a:accent5>
        <a:srgbClr val="AF9FD3"/>
      </a:accent5>
      <a:accent6>
        <a:srgbClr val="CF9E76"/>
      </a:accent6>
      <a:hlink>
        <a:srgbClr val="89D3D3"/>
      </a:hlink>
      <a:folHlink>
        <a:srgbClr val="AF9FD3"/>
      </a:folHlink>
    </a:clrScheme>
    <a:fontScheme name="Cambria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HeartSoft_16x9">
      <a:dk1>
        <a:sysClr val="windowText" lastClr="000000"/>
      </a:dk1>
      <a:lt1>
        <a:sysClr val="window" lastClr="FFFFFF"/>
      </a:lt1>
      <a:dk2>
        <a:srgbClr val="41342E"/>
      </a:dk2>
      <a:lt2>
        <a:srgbClr val="F2EFE2"/>
      </a:lt2>
      <a:accent1>
        <a:srgbClr val="89D3D3"/>
      </a:accent1>
      <a:accent2>
        <a:srgbClr val="BBCE78"/>
      </a:accent2>
      <a:accent3>
        <a:srgbClr val="FEC77C"/>
      </a:accent3>
      <a:accent4>
        <a:srgbClr val="E58E89"/>
      </a:accent4>
      <a:accent5>
        <a:srgbClr val="AF9FD3"/>
      </a:accent5>
      <a:accent6>
        <a:srgbClr val="CF9E76"/>
      </a:accent6>
      <a:hlink>
        <a:srgbClr val="89D3D3"/>
      </a:hlink>
      <a:folHlink>
        <a:srgbClr val="AF9FD3"/>
      </a:folHlink>
    </a:clrScheme>
    <a:fontScheme name="Cambria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D955AE3-A825-499B-9453-1B7FEC99E1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0</TotalTime>
  <Words>44</Words>
  <Application>Microsoft Office PowerPoint</Application>
  <PresentationFormat>如螢幕大小 (4:3)</PresentationFormat>
  <Paragraphs>13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文鼎中行書</vt:lpstr>
      <vt:lpstr>文鼎中鋼筆行楷</vt:lpstr>
      <vt:lpstr>文鼎細鋼筆行楷</vt:lpstr>
      <vt:lpstr>新細明體</vt:lpstr>
      <vt:lpstr>Arial</vt:lpstr>
      <vt:lpstr>Calibri</vt:lpstr>
      <vt:lpstr>Calibri Light</vt:lpstr>
      <vt:lpstr>Cambria</vt:lpstr>
      <vt:lpstr>天體</vt:lpstr>
      <vt:lpstr>資訊安全防身術</vt:lpstr>
      <vt:lpstr>資訊安全防身術 </vt:lpstr>
      <vt:lpstr>資訊安全防身術 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2019-09-17T07:53:45Z</dcterms:created>
  <dcterms:modified xsi:type="dcterms:W3CDTF">2019-10-01T07:55:13Z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TC034173459991</vt:lpwstr>
  </property>
</Properties>
</file>