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194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2515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77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529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84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675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8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5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9641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A61015F-7CC6-4D0A-9D87-873EA4C304C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6311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053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5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76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72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873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77370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9248" y="212578"/>
            <a:ext cx="6069268" cy="1054519"/>
          </a:xfrm>
        </p:spPr>
        <p:txBody>
          <a:bodyPr rtlCol="0"/>
          <a:lstStyle/>
          <a:p>
            <a:r>
              <a:rPr lang="zh-TW" altLang="en-U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文鼎中行書" panose="020B0609010101010101" pitchFamily="49" charset="-120"/>
                <a:ea typeface="文鼎中行書" panose="020B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81841" y="1267098"/>
            <a:ext cx="4727965" cy="705394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1898307"/>
            <a:ext cx="7001691" cy="49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6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611696"/>
            <a:ext cx="3813175" cy="351924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8594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59083" y="542305"/>
            <a:ext cx="6377940" cy="1293028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6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611696"/>
            <a:ext cx="3813175" cy="351924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5768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6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496" y="1815737"/>
            <a:ext cx="8481651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52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Salesforce Sans</vt:lpstr>
      <vt:lpstr>文鼎中行書</vt:lpstr>
      <vt:lpstr>文鼎中特毛楷</vt:lpstr>
      <vt:lpstr>文鼎中特廣告體</vt:lpstr>
      <vt:lpstr>文鼎古印體</vt:lpstr>
      <vt:lpstr>微軟正黑體</vt:lpstr>
      <vt:lpstr>新細明體</vt:lpstr>
      <vt:lpstr>Arial</vt:lpstr>
      <vt:lpstr>Century Gothic</vt:lpstr>
      <vt:lpstr>飛機雲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2019-09-24T07:29:33Z</dcterms:created>
  <dcterms:modified xsi:type="dcterms:W3CDTF">2019-10-01T07:57:06Z</dcterms:modified>
</cp:coreProperties>
</file>