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5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293465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7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965075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56866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535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pic>
        <p:nvPicPr>
          <p:cNvPr id="5" name="圖片 4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2274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0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6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-324544" y="80628"/>
            <a:ext cx="5337598" cy="1080120"/>
          </a:xfrm>
        </p:spPr>
        <p:txBody>
          <a:bodyPr rtlCol="0">
            <a:normAutofit/>
          </a:bodyPr>
          <a:lstStyle/>
          <a:p>
            <a:r>
              <a:rPr lang="zh-TW" altLang="en-US" dirty="0"/>
              <a:t>資訊安全防身術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3059832" y="836712"/>
            <a:ext cx="5950172" cy="1296144"/>
          </a:xfrm>
        </p:spPr>
        <p:txBody>
          <a:bodyPr rtlCol="0"/>
          <a:lstStyle/>
          <a:p>
            <a:r>
              <a:rPr lang="zh-TW" altLang="en-US" dirty="0"/>
              <a:t>保護自己 尊重別人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9062" y="2348880"/>
            <a:ext cx="5302100" cy="41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52339"/>
            <a:ext cx="3565525" cy="329068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6718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3565525" cy="329068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58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5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9694" y="2113717"/>
            <a:ext cx="7446590" cy="41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60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Tw Cen MT</vt:lpstr>
      <vt:lpstr>Tw Cen MT Condensed</vt:lpstr>
      <vt:lpstr>微軟正黑體</vt:lpstr>
      <vt:lpstr>Century Gothic</vt:lpstr>
      <vt:lpstr>Wingdings 3</vt:lpstr>
      <vt:lpstr>積分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2019-09-17T07:59:41Z</dcterms:created>
  <dcterms:modified xsi:type="dcterms:W3CDTF">2019-10-01T07:56:41Z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