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2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2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7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69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0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4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1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0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40">
              <a:defRPr sz="1200"/>
            </a:lvl6pPr>
            <a:lvl7pPr marL="1577340">
              <a:defRPr sz="1200">
                <a:latin typeface="+mj-ea"/>
                <a:ea typeface="+mj-ea"/>
              </a:defRPr>
            </a:lvl7pPr>
            <a:lvl8pPr marL="1577340">
              <a:defRPr sz="1200"/>
            </a:lvl8pPr>
            <a:lvl9pPr marL="157734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533401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1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2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0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7" y="3429002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0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2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940" indent="-171450" algn="l" defTabSz="685800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8372" y="692331"/>
            <a:ext cx="5900701" cy="963296"/>
          </a:xfrm>
        </p:spPr>
        <p:txBody>
          <a:bodyPr rtlCol="0">
            <a:noAutofit/>
          </a:bodyPr>
          <a:lstStyle/>
          <a:p>
            <a:r>
              <a:rPr lang="zh-TW" alt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新細明體" panose="02020500000000000000" pitchFamily="18" charset="-120"/>
                <a:sym typeface="新細明體" panose="02020500000000000000" pitchFamily="18" charset="-120"/>
              </a:rPr>
              <a:t>資訊安全防身術</a:t>
            </a:r>
            <a:endParaRPr lang="zh-TW" alt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963138" y="1655627"/>
            <a:ext cx="3915148" cy="914100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solidFill>
                  <a:srgbClr val="FFFF00"/>
                </a:solidFill>
                <a:latin typeface="新細明體" panose="02020500000000000000" pitchFamily="18" charset="-120"/>
                <a:sym typeface="新細明體" panose="02020500000000000000" pitchFamily="18" charset="-120"/>
              </a:rPr>
              <a:t>保護自己 尊重別人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2742103"/>
            <a:ext cx="7080069" cy="41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3037" y="343989"/>
            <a:ext cx="6026013" cy="121920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무료 일러스트: 온라인 상점, 가 게, 컴퓨터 저장, 판매 - Pixabay의 무료 이미지 - 127239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154309"/>
            <a:ext cx="3486150" cy="331138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8"/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</a:rPr>
              <a:t>個人資料要保密</a:t>
            </a:r>
          </a:p>
          <a:p>
            <a:r>
              <a:rPr lang="zh-TW" alt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電腦不用要登出</a:t>
            </a:r>
          </a:p>
          <a:p>
            <a:r>
              <a:rPr lang="zh-TW" alt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防毒軟體要更新</a:t>
            </a:r>
          </a:p>
          <a:p>
            <a:r>
              <a:rPr lang="zh-TW" alt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79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3037" y="343989"/>
            <a:ext cx="6026013" cy="121920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rgbClr val="002060"/>
                </a:solidFill>
                <a:latin typeface="文鼎粗廣告體" panose="020B0609010101010101" pitchFamily="49" charset="-120"/>
                <a:ea typeface="文鼎粗廣告體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무료 일러스트: 온라인 상점, 가 게, 컴퓨터 저장, 판매 - Pixabay의 무료 이미지 - 127239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" y="1697109"/>
            <a:ext cx="3486150" cy="331138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01737" y="1828800"/>
            <a:ext cx="5473337" cy="3962400"/>
          </a:xfrm>
        </p:spPr>
        <p:txBody>
          <a:bodyPr>
            <a:normAutofit/>
          </a:bodyPr>
          <a:lstStyle/>
          <a:p>
            <a:pPr lvl="8"/>
            <a:r>
              <a:rPr lang="zh-TW" altLang="en-US" sz="2000" dirty="0">
                <a:solidFill>
                  <a:srgbClr val="FF00FF"/>
                </a:solidFill>
                <a:latin typeface="文鼎細仿" panose="020B0609010101010101" pitchFamily="49" charset="-120"/>
                <a:ea typeface="文鼎細仿" panose="020B0609010101010101" pitchFamily="49" charset="-120"/>
              </a:rPr>
              <a:t>不當網站不瀏覽</a:t>
            </a:r>
          </a:p>
          <a:p>
            <a:pPr lvl="8"/>
            <a:r>
              <a:rPr lang="zh-TW" altLang="en-US" sz="2000" dirty="0">
                <a:solidFill>
                  <a:srgbClr val="FF00FF"/>
                </a:solidFill>
                <a:latin typeface="文鼎細仿" panose="020B0609010101010101" pitchFamily="49" charset="-120"/>
                <a:ea typeface="文鼎細仿" panose="020B0609010101010101" pitchFamily="49" charset="-120"/>
              </a:rPr>
              <a:t>電子郵件要過濾</a:t>
            </a:r>
          </a:p>
          <a:p>
            <a:pPr lvl="8"/>
            <a:r>
              <a:rPr lang="zh-TW" altLang="en-US" sz="2000" dirty="0">
                <a:solidFill>
                  <a:srgbClr val="FF00FF"/>
                </a:solidFill>
                <a:latin typeface="文鼎細仿" panose="020B0609010101010101" pitchFamily="49" charset="-120"/>
                <a:ea typeface="文鼎細仿" panose="020B0609010101010101" pitchFamily="49" charset="-120"/>
              </a:rPr>
              <a:t>可疑訊息需求證</a:t>
            </a:r>
          </a:p>
          <a:p>
            <a:pPr lvl="8"/>
            <a:r>
              <a:rPr lang="zh-TW" altLang="en-US" sz="2000" dirty="0">
                <a:solidFill>
                  <a:srgbClr val="FF00FF"/>
                </a:solidFill>
                <a:latin typeface="文鼎細仿" panose="020B0609010101010101" pitchFamily="49" charset="-120"/>
                <a:ea typeface="文鼎細仿" panose="020B0609010101010101" pitchFamily="49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41786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1955" y="291737"/>
            <a:ext cx="5174525" cy="1219200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tx2">
                    <a:lumMod val="50000"/>
                    <a:lumOff val="50000"/>
                  </a:schemeClr>
                </a:solidFill>
                <a:latin typeface="文鼎細仿" panose="020B0609010101010101" pitchFamily="49" charset="-120"/>
                <a:ea typeface="文鼎細仿" panose="020B0609010101010101" pitchFamily="49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697" y="1677204"/>
            <a:ext cx="8399417" cy="472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彩色貝殼收藏</Template>
  <TotalTime>50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文鼎粗廣告體</vt:lpstr>
      <vt:lpstr>文鼎細仿</vt:lpstr>
      <vt:lpstr>微軟正黑體</vt:lpstr>
      <vt:lpstr>新細明體</vt:lpstr>
      <vt:lpstr>Arial</vt:lpstr>
      <vt:lpstr>Corbel</vt:lpstr>
      <vt:lpstr>貝殼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2019-09-17T07:57:56Z</dcterms:created>
  <dcterms:modified xsi:type="dcterms:W3CDTF">2019-10-01T07:54:19Z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