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3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71DB"/>
    <a:srgbClr val="68E6E6"/>
    <a:srgbClr val="FF3737"/>
    <a:srgbClr val="C546DA"/>
    <a:srgbClr val="D52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69" d="100"/>
          <a:sy n="69" d="100"/>
        </p:scale>
        <p:origin x="1440" y="72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147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65662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967650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880493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704481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336463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4FFD5D2-9736-4A8F-99C4-57BAE63DE7D4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71747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58DFEE6-B163-40A9-804A-CE6334710B3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332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912772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954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209284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824861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7894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2640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2FA9186-6C0C-4912-8308-CF8EBEB4EBF1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050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8" name="矩形 7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99799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4813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755" userDrawn="1">
          <p15:clr>
            <a:srgbClr val="F26B43"/>
          </p15:clr>
        </p15:guide>
        <p15:guide id="4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47831" y="188640"/>
            <a:ext cx="4568215" cy="922842"/>
          </a:xfrm>
        </p:spPr>
        <p:txBody>
          <a:bodyPr rtlCol="0">
            <a:normAutofit fontScale="90000"/>
          </a:bodyPr>
          <a:lstStyle/>
          <a:p>
            <a:r>
              <a:rPr lang="zh-TW" altLang="en-US" dirty="0">
                <a:solidFill>
                  <a:srgbClr val="C546DA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51720" y="1268760"/>
            <a:ext cx="3960439" cy="504056"/>
          </a:xfrm>
        </p:spPr>
        <p:txBody>
          <a:bodyPr rtlCol="0">
            <a:noAutofit/>
          </a:bodyPr>
          <a:lstStyle/>
          <a:p>
            <a:r>
              <a:rPr lang="zh-TW" altLang="en-US" sz="3200" dirty="0">
                <a:solidFill>
                  <a:srgbClr val="D52FAA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60848"/>
            <a:ext cx="6266485" cy="443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1036" y="836712"/>
            <a:ext cx="3672408" cy="694625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資訊安全防身術</a:t>
            </a:r>
            <a:b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988840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869204" y="2160591"/>
            <a:ext cx="2214964" cy="184447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546DA"/>
                </a:solidFill>
              </a:rPr>
              <a:t>個人資料要保密</a:t>
            </a:r>
          </a:p>
          <a:p>
            <a:r>
              <a:rPr lang="zh-TW" altLang="en-US" dirty="0" smtClean="0">
                <a:solidFill>
                  <a:srgbClr val="C546DA"/>
                </a:solidFill>
              </a:rPr>
              <a:t>電腦</a:t>
            </a:r>
            <a:r>
              <a:rPr lang="zh-TW" altLang="en-US" dirty="0">
                <a:solidFill>
                  <a:srgbClr val="C546DA"/>
                </a:solidFill>
              </a:rPr>
              <a:t>不用要登出</a:t>
            </a:r>
          </a:p>
          <a:p>
            <a:r>
              <a:rPr lang="zh-TW" altLang="en-US" dirty="0" smtClean="0">
                <a:solidFill>
                  <a:srgbClr val="C546DA"/>
                </a:solidFill>
              </a:rPr>
              <a:t>防毒軟體要更新</a:t>
            </a:r>
          </a:p>
          <a:p>
            <a:r>
              <a:rPr lang="zh-TW" altLang="en-US" dirty="0" smtClean="0">
                <a:solidFill>
                  <a:srgbClr val="C546DA"/>
                </a:solidFill>
              </a:rPr>
              <a:t>智慧</a:t>
            </a:r>
            <a:r>
              <a:rPr lang="zh-TW" altLang="en-US" dirty="0">
                <a:solidFill>
                  <a:srgbClr val="C546DA"/>
                </a:solidFill>
              </a:rPr>
              <a:t>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498363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64974" y="1196752"/>
            <a:ext cx="3672408" cy="694625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n w="0"/>
                <a:solidFill>
                  <a:srgbClr val="68E6E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資訊安全防身術</a:t>
            </a:r>
            <a:br>
              <a:rPr lang="zh-TW" altLang="en-US" dirty="0">
                <a:ln w="0"/>
                <a:solidFill>
                  <a:srgbClr val="68E6E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zh-TW" altLang="en-US" dirty="0">
              <a:ln w="0"/>
              <a:solidFill>
                <a:srgbClr val="68E6E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067944" y="2944672"/>
            <a:ext cx="2214964" cy="1844474"/>
          </a:xfrm>
        </p:spPr>
        <p:txBody>
          <a:bodyPr/>
          <a:lstStyle/>
          <a:p>
            <a:r>
              <a:rPr lang="zh-TW" altLang="en-US" dirty="0">
                <a:solidFill>
                  <a:srgbClr val="E971DB"/>
                </a:solidFill>
              </a:rPr>
              <a:t>不當網站不瀏覽</a:t>
            </a:r>
          </a:p>
          <a:p>
            <a:r>
              <a:rPr lang="zh-TW" altLang="en-US" dirty="0">
                <a:solidFill>
                  <a:srgbClr val="E971DB"/>
                </a:solidFill>
              </a:rPr>
              <a:t>電子郵件要過濾</a:t>
            </a:r>
          </a:p>
          <a:p>
            <a:r>
              <a:rPr lang="zh-TW" altLang="en-US" dirty="0">
                <a:solidFill>
                  <a:srgbClr val="E971DB"/>
                </a:solidFill>
              </a:rPr>
              <a:t>可疑訊息需求證</a:t>
            </a:r>
          </a:p>
          <a:p>
            <a:r>
              <a:rPr lang="zh-TW" altLang="en-US" dirty="0">
                <a:solidFill>
                  <a:srgbClr val="E971DB"/>
                </a:solidFill>
              </a:rPr>
              <a:t>網路沉迷傷身心</a:t>
            </a:r>
          </a:p>
        </p:txBody>
      </p:sp>
      <p:pic>
        <p:nvPicPr>
          <p:cNvPr id="8" name="內容版面配置區 7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26" y="2330584"/>
            <a:ext cx="3239697" cy="3072650"/>
          </a:xfrm>
        </p:spPr>
      </p:pic>
    </p:spTree>
    <p:extLst>
      <p:ext uri="{BB962C8B-B14F-4D97-AF65-F5344CB8AC3E}">
        <p14:creationId xmlns:p14="http://schemas.microsoft.com/office/powerpoint/2010/main" val="1979191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69438" y="764704"/>
            <a:ext cx="3676932" cy="803176"/>
          </a:xfrm>
        </p:spPr>
        <p:txBody>
          <a:bodyPr>
            <a:noAutofit/>
          </a:bodyPr>
          <a:lstStyle/>
          <a:p>
            <a:r>
              <a:rPr lang="zh-TW" altLang="en-US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網路資料保護</a:t>
            </a:r>
            <a:br>
              <a:rPr lang="zh-TW" altLang="en-US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endParaRPr lang="zh-TW" altLang="en-US" sz="4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9552" y="1916832"/>
            <a:ext cx="633670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9636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a4f35948-e619-41b3-aa29-22878b09cfd2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Microsoft JhengHei UI</vt:lpstr>
      <vt:lpstr>微軟正黑體</vt:lpstr>
      <vt:lpstr>Arial</vt:lpstr>
      <vt:lpstr>Trebuchet MS</vt:lpstr>
      <vt:lpstr>Wingdings 3</vt:lpstr>
      <vt:lpstr>多面向</vt:lpstr>
      <vt:lpstr>資訊安全防身術</vt:lpstr>
      <vt:lpstr>資訊安全防身術 </vt:lpstr>
      <vt:lpstr>資訊安全防身術 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9</cp:revision>
  <dcterms:created xsi:type="dcterms:W3CDTF">2019-09-17T07:54:19Z</dcterms:created>
  <dcterms:modified xsi:type="dcterms:W3CDTF">2019-10-01T08:00:10Z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