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371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8450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0137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1288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553175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304455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87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pic>
        <p:nvPicPr>
          <p:cNvPr id="5" name="圖片 4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486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187217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21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907704" y="-1035496"/>
            <a:ext cx="5618515" cy="2541431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r>
              <a:rPr lang="zh-TW" altLang="en-US" sz="6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防身術</a:t>
            </a:r>
            <a:endParaRPr lang="zh-tw" altLang="en-US" sz="6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403648" y="1521959"/>
            <a:ext cx="5618515" cy="977621"/>
          </a:xfrm>
        </p:spPr>
        <p:txBody>
          <a:bodyPr rtlCol="0"/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 尊重別人</a:t>
            </a:r>
          </a:p>
          <a:p>
            <a:pPr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32" y="2420348"/>
            <a:ext cx="6229437" cy="44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tx1"/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2364575"/>
            <a:ext cx="2965450" cy="273686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個人資料要保密</a:t>
            </a:r>
          </a:p>
          <a:p>
            <a:r>
              <a:rPr lang="zh-TW" altLang="en-US" sz="2800" dirty="0"/>
              <a:t>電腦不用要登出</a:t>
            </a:r>
          </a:p>
          <a:p>
            <a:r>
              <a:rPr lang="zh-TW" altLang="en-US" sz="2800" dirty="0"/>
              <a:t>防毒軟體要更新</a:t>
            </a:r>
          </a:p>
          <a:p>
            <a:r>
              <a:rPr lang="zh-TW" altLang="en-US" sz="28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11429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不當網站不瀏覽</a:t>
            </a:r>
          </a:p>
          <a:p>
            <a:pPr marL="0" indent="0">
              <a:buNone/>
            </a:pPr>
            <a:r>
              <a:rPr lang="zh-TW" altLang="en-US" dirty="0"/>
              <a:t>電子郵件要過濾</a:t>
            </a:r>
          </a:p>
          <a:p>
            <a:pPr marL="0" indent="0">
              <a:buNone/>
            </a:pPr>
            <a:r>
              <a:rPr lang="zh-TW" altLang="en-US" dirty="0"/>
              <a:t>可疑訊息需求證</a:t>
            </a:r>
          </a:p>
          <a:p>
            <a:pPr marL="0" indent="0">
              <a:buNone/>
            </a:pPr>
            <a:r>
              <a:rPr lang="zh-TW" altLang="en-US" dirty="0"/>
              <a:t>網路沉迷傷</a:t>
            </a:r>
            <a:r>
              <a:rPr lang="zh-TW" altLang="en-US" dirty="0" smtClean="0"/>
              <a:t>身心</a:t>
            </a:r>
            <a:endParaRPr lang="en-US" altLang="zh-TW" dirty="0"/>
          </a:p>
        </p:txBody>
      </p:sp>
      <p:pic>
        <p:nvPicPr>
          <p:cNvPr id="8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78" y="2008378"/>
            <a:ext cx="2965450" cy="2736863"/>
          </a:xfrm>
        </p:spPr>
      </p:pic>
    </p:spTree>
    <p:extLst>
      <p:ext uri="{BB962C8B-B14F-4D97-AF65-F5344CB8AC3E}">
        <p14:creationId xmlns:p14="http://schemas.microsoft.com/office/powerpoint/2010/main" val="143665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251303" cy="1049235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網路資料保護</a:t>
            </a:r>
            <a:br>
              <a:rPr lang="zh-TW" altLang="en-US" sz="4400" dirty="0">
                <a:solidFill>
                  <a:schemeClr val="tx1"/>
                </a:solidFill>
              </a:rPr>
            </a:br>
            <a:endParaRPr lang="zh-TW" altLang="en-US" sz="4400" dirty="0">
              <a:solidFill>
                <a:schemeClr val="tx1"/>
              </a:solidFill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556792"/>
            <a:ext cx="8019872" cy="4824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7170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網路資料保護</a:t>
            </a:r>
          </a:p>
        </p:txBody>
      </p:sp>
    </p:spTree>
    <p:extLst>
      <p:ext uri="{BB962C8B-B14F-4D97-AF65-F5344CB8AC3E}">
        <p14:creationId xmlns:p14="http://schemas.microsoft.com/office/powerpoint/2010/main" val="746997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57</TotalTime>
  <Words>48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Rockwell</vt:lpstr>
      <vt:lpstr>微軟正黑體</vt:lpstr>
      <vt:lpstr>新細明體</vt:lpstr>
      <vt:lpstr>Arial</vt:lpstr>
      <vt:lpstr>Century Gothic</vt:lpstr>
      <vt:lpstr>Gallery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2019-09-17T07:52:41Z</dcterms:created>
  <dcterms:modified xsi:type="dcterms:W3CDTF">2019-10-01T07:59:06Z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