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66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2019/10/1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45B82EDC-BC50-46A4-8625-4C270F5AE217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953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2633056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2870917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581850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7583284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013860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879049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140256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5260761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7875117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CF70FCC-A913-4B02-8748-7D83797E5DEB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35291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6941836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4798533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2CA9EE3-1A9C-4526-9EB9-4C6DB920B78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6220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838A3EC-AFE4-42B6-AC27-A2AF676BA74F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824059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6228045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AF19865D-3DEE-4762-928D-D415CDF42FAC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zh-TW" altLang="en-US" noProof="0" smtClean="0"/>
              <a:t>新增頁尾</a:t>
            </a:r>
            <a:endParaRPr lang="zh-TW" alt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  <p:sp>
        <p:nvSpPr>
          <p:cNvPr id="10" name="矩形 9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173021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新增頁尾</a:t>
            </a:r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19642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755" userDrawn="1">
          <p15:clr>
            <a:srgbClr val="F26B43"/>
          </p15:clr>
        </p15:guide>
        <p15:guide id="4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28269" y="-1611560"/>
            <a:ext cx="6517482" cy="2509213"/>
          </a:xfrm>
        </p:spPr>
        <p:txBody>
          <a:bodyPr rtlCol="0">
            <a:normAutofit/>
          </a:bodyPr>
          <a:lstStyle/>
          <a:p>
            <a:r>
              <a:rPr lang="zh-TW" altLang="en-US" sz="6000" dirty="0">
                <a:solidFill>
                  <a:schemeClr val="accent6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62062" y="897654"/>
            <a:ext cx="6483689" cy="1375656"/>
          </a:xfrm>
        </p:spPr>
        <p:txBody>
          <a:bodyPr rtlCol="0">
            <a:normAutofit/>
          </a:bodyPr>
          <a:lstStyle/>
          <a:p>
            <a:r>
              <a:rPr lang="zh-TW" altLang="en-US" sz="3600" dirty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062" y="1916832"/>
            <a:ext cx="6444208" cy="4564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8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  <a:endParaRPr lang="zh-TW" altLang="en-US" sz="8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08" y="2366963"/>
            <a:ext cx="3710234" cy="3424237"/>
          </a:xfrm>
        </p:spPr>
      </p:pic>
      <p:sp>
        <p:nvSpPr>
          <p:cNvPr id="4" name="內容版面配置區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個人資料要保密</a:t>
            </a:r>
          </a:p>
          <a:p>
            <a:r>
              <a:rPr lang="zh-TW" altLang="en-US" sz="3200" dirty="0"/>
              <a:t>電腦不用要登出</a:t>
            </a:r>
          </a:p>
          <a:p>
            <a:r>
              <a:rPr lang="zh-TW" altLang="en-US" sz="3200" dirty="0"/>
              <a:t>防毒軟體要更新</a:t>
            </a:r>
          </a:p>
          <a:p>
            <a:r>
              <a:rPr lang="zh-TW" altLang="en-US" sz="3200" dirty="0"/>
              <a:t>智慧財產要尊重</a:t>
            </a:r>
          </a:p>
          <a:p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0026687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7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  <a:endParaRPr lang="zh-TW" altLang="en-US" sz="7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5" name="內容版面配置區 4" descr="ENFERMERÍA BLOG / Herramientas y encuestas online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08" y="2366963"/>
            <a:ext cx="3710234" cy="3424237"/>
          </a:xfrm>
        </p:spPr>
      </p:pic>
      <p:sp>
        <p:nvSpPr>
          <p:cNvPr id="4" name="內容版面配置區 3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個人資料要保密</a:t>
            </a:r>
          </a:p>
          <a:p>
            <a:r>
              <a:rPr lang="zh-TW" altLang="en-US" sz="3200" dirty="0"/>
              <a:t>電腦不用要登出</a:t>
            </a:r>
          </a:p>
          <a:p>
            <a:r>
              <a:rPr lang="zh-TW" altLang="en-US" sz="3200" dirty="0"/>
              <a:t>防毒軟體要更新</a:t>
            </a:r>
          </a:p>
          <a:p>
            <a:r>
              <a:rPr lang="zh-TW" altLang="en-US" sz="3200" dirty="0"/>
              <a:t>智慧財產要尊重</a:t>
            </a:r>
            <a:endParaRPr lang="zh-TW" altLang="en-US" sz="3200" dirty="0"/>
          </a:p>
          <a:p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540134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8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網路資料保護</a:t>
            </a:r>
            <a:br>
              <a:rPr lang="zh-TW" altLang="en-US" sz="8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endParaRPr lang="zh-TW" altLang="en-US" sz="8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sz="quarter" idx="13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09759" y="1916832"/>
            <a:ext cx="9034241" cy="4913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448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小水滴">
    <a:dk1>
      <a:sysClr val="windowText" lastClr="000000"/>
    </a:dk1>
    <a:lt1>
      <a:sysClr val="window" lastClr="FFFFFF"/>
    </a:lt1>
    <a:dk2>
      <a:srgbClr val="27537E"/>
    </a:dk2>
    <a:lt2>
      <a:srgbClr val="AABED7"/>
    </a:lt2>
    <a:accent1>
      <a:srgbClr val="E34B7A"/>
    </a:accent1>
    <a:accent2>
      <a:srgbClr val="AC339A"/>
    </a:accent2>
    <a:accent3>
      <a:srgbClr val="6953B7"/>
    </a:accent3>
    <a:accent4>
      <a:srgbClr val="1D7EAB"/>
    </a:accent4>
    <a:accent5>
      <a:srgbClr val="43AFD6"/>
    </a:accent5>
    <a:accent6>
      <a:srgbClr val="DE85E1"/>
    </a:accent6>
    <a:hlink>
      <a:srgbClr val="ED87A6"/>
    </a:hlink>
    <a:folHlink>
      <a:srgbClr val="C99EAC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15ED37-D514-41C3-9B3C-B262145D17B7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www.w3.org/XML/1998/namespace"/>
    <ds:schemaRef ds:uri="a4f35948-e619-41b3-aa29-22878b09cfd2"/>
    <ds:schemaRef ds:uri="http://schemas.openxmlformats.org/package/2006/metadata/core-properties"/>
    <ds:schemaRef ds:uri="http://purl.org/dc/elements/1.1/"/>
    <ds:schemaRef ds:uri="40262f94-9f35-4ac3-9a90-690165a166b7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46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Microsoft JhengHei UI</vt:lpstr>
      <vt:lpstr>Tw Cen MT</vt:lpstr>
      <vt:lpstr>文鼎甜妞體P</vt:lpstr>
      <vt:lpstr>新細明體</vt:lpstr>
      <vt:lpstr>Arial</vt:lpstr>
      <vt:lpstr>小水滴</vt:lpstr>
      <vt:lpstr>資訊安全防身術</vt:lpstr>
      <vt:lpstr>資訊安全防身術</vt:lpstr>
      <vt:lpstr>資訊安全防身術</vt:lpstr>
      <vt:lpstr>網路資料保護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2019-09-17T07:53:36Z</dcterms:created>
  <dcterms:modified xsi:type="dcterms:W3CDTF">2019-10-01T07:54:17Z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