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40557" y="-1179512"/>
            <a:ext cx="6248400" cy="2680127"/>
          </a:xfrm>
        </p:spPr>
        <p:txBody>
          <a:bodyPr rtlCol="0"/>
          <a:lstStyle/>
          <a:p>
            <a:r>
              <a:rPr lang="zh-TW" altLang="en-US" sz="6000" dirty="0">
                <a:solidFill>
                  <a:schemeClr val="accent3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79712" y="1500615"/>
            <a:ext cx="5638800" cy="1116085"/>
          </a:xfrm>
        </p:spPr>
        <p:txBody>
          <a:bodyPr rtlCol="0"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保護自己 尊重別人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9453736" y="908720"/>
            <a:ext cx="461665" cy="14401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vert="eaVert" wrap="square" rtlCol="0" anchor="ctr" anchorCtr="1">
            <a:spAutoFit/>
          </a:bodyPr>
          <a:lstStyle/>
          <a:p>
            <a:endParaRPr lang="zh-TW" altLang="en-US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267" y="2420888"/>
            <a:ext cx="5868144" cy="415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22521" y="1916832"/>
            <a:ext cx="3611880" cy="4572000"/>
          </a:xfrm>
        </p:spPr>
        <p:txBody>
          <a:bodyPr/>
          <a:lstStyle/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個人資料要保密</a:t>
            </a:r>
          </a:p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電腦不用要登出</a:t>
            </a:r>
          </a:p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防毒軟體要更新</a:t>
            </a:r>
          </a:p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智慧財產要尊重</a:t>
            </a:r>
          </a:p>
          <a:p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020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22521" y="1916832"/>
            <a:ext cx="3611880" cy="457200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不當網站不瀏覽</a:t>
            </a:r>
          </a:p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電子郵件要過濾</a:t>
            </a:r>
          </a:p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可疑訊息需求證</a:t>
            </a:r>
          </a:p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92227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556792"/>
            <a:ext cx="9144000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3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44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Euphemia</vt:lpstr>
      <vt:lpstr>Microsoft JhengHei UI</vt:lpstr>
      <vt:lpstr>文鼎俏黑體P</vt:lpstr>
      <vt:lpstr>文鼎甜妞體P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資訊安全防身術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2019-09-17T07:53:55Z</dcterms:created>
  <dcterms:modified xsi:type="dcterms:W3CDTF">2019-10-01T07:59:47Z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