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43334" y="732960"/>
            <a:ext cx="6100353" cy="772580"/>
          </a:xfrm>
        </p:spPr>
        <p:txBody>
          <a:bodyPr rtlCol="0"/>
          <a:lstStyle/>
          <a:p>
            <a:r>
              <a:rPr lang="zh-TW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86387" y="1774475"/>
            <a:ext cx="6515100" cy="440405"/>
          </a:xfrm>
        </p:spPr>
        <p:txBody>
          <a:bodyPr rtlCol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b="1" dirty="0">
                <a:ln/>
                <a:solidFill>
                  <a:schemeClr val="accent3"/>
                </a:solidFill>
                <a:effectLst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02" y="2752751"/>
            <a:ext cx="5369668" cy="3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</a:p>
        </p:txBody>
      </p:sp>
      <p:pic>
        <p:nvPicPr>
          <p:cNvPr id="5" name="內容版面配置區 4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04999"/>
            <a:ext cx="3649070" cy="306278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1127" y="1905000"/>
            <a:ext cx="4106270" cy="306278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個人資料要保密</a:t>
            </a:r>
          </a:p>
          <a:p>
            <a:r>
              <a:rPr lang="zh-TW" altLang="en-US" sz="32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電腦不用要登出</a:t>
            </a:r>
          </a:p>
          <a:p>
            <a:r>
              <a:rPr lang="zh-TW" altLang="en-US" sz="32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防毒軟體要更新</a:t>
            </a:r>
          </a:p>
          <a:p>
            <a:r>
              <a:rPr lang="zh-TW" altLang="en-US" sz="32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智慧財產要尊重</a:t>
            </a:r>
          </a:p>
          <a:p>
            <a:endParaRPr lang="zh-TW" altLang="en-US" sz="3200" dirty="0">
              <a:solidFill>
                <a:srgbClr val="00B0F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41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1127" y="1905000"/>
            <a:ext cx="4106270" cy="306278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不當網站不瀏覽</a:t>
            </a:r>
          </a:p>
          <a:p>
            <a:r>
              <a:rPr lang="zh-TW" altLang="en-US" sz="32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電子郵件要過濾</a:t>
            </a:r>
          </a:p>
          <a:p>
            <a:r>
              <a:rPr lang="zh-TW" altLang="en-US" sz="32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可疑訊息需求</a:t>
            </a:r>
            <a:r>
              <a:rPr lang="zh-TW" altLang="en-US" sz="3200" dirty="0" smtClean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證</a:t>
            </a:r>
            <a:endParaRPr lang="en-US" altLang="zh-TW" sz="3200" dirty="0" smtClean="0">
              <a:solidFill>
                <a:srgbClr val="00B0F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sz="32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網路沉迷傷身心</a:t>
            </a:r>
          </a:p>
          <a:p>
            <a:endParaRPr lang="zh-TW" altLang="en-US" sz="3200" dirty="0">
              <a:solidFill>
                <a:srgbClr val="00B0F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indent="0" algn="r">
              <a:buNone/>
            </a:pPr>
            <a:endParaRPr lang="zh-TW" altLang="en-US" sz="3200" dirty="0">
              <a:solidFill>
                <a:srgbClr val="00B0F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10" name="內容版面配置區 9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905000"/>
            <a:ext cx="3600450" cy="2542817"/>
          </a:xfrm>
        </p:spPr>
      </p:pic>
    </p:spTree>
    <p:extLst>
      <p:ext uri="{BB962C8B-B14F-4D97-AF65-F5344CB8AC3E}">
        <p14:creationId xmlns:p14="http://schemas.microsoft.com/office/powerpoint/2010/main" val="7239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" y="1646238"/>
            <a:ext cx="8872946" cy="50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54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清松手寫體1</vt:lpstr>
      <vt:lpstr>清松手寫體2</vt:lpstr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2019-09-17T07:54:16Z</dcterms:created>
  <dcterms:modified xsi:type="dcterms:W3CDTF">2019-10-01T07:57:41Z</dcterms:modified>
</cp:coreProperties>
</file>