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33" autoAdjust="0"/>
  </p:normalViewPr>
  <p:slideViewPr>
    <p:cSldViewPr showGuides="1">
      <p:cViewPr varScale="1">
        <p:scale>
          <a:sx n="69" d="100"/>
          <a:sy n="69" d="100"/>
        </p:scale>
        <p:origin x="1440" y="78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4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4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icrosoft JhengHei" pitchFamily="34" charset="-120"/>
                <a:ea typeface="Microsoft JhengHei" pitchFamily="34" charset="-12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fld id="{2056701E-279D-4010-B6E0-739AA257620B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60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60"/>
            <a:ext cx="6465348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4624391"/>
            <a:ext cx="8686799" cy="1362075"/>
          </a:xfrm>
        </p:spPr>
        <p:txBody>
          <a:bodyPr anchor="t"/>
          <a:lstStyle>
            <a:lvl1pPr algn="l">
              <a:defRPr sz="225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2" y="3124202"/>
            <a:ext cx="8686799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5" y="1371600"/>
            <a:ext cx="4255546" cy="493776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74960"/>
            <a:ext cx="42703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14722"/>
            <a:ext cx="4270375" cy="429768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54684"/>
            <a:ext cx="3236913" cy="1162050"/>
          </a:xfrm>
        </p:spPr>
        <p:txBody>
          <a:bodyPr anchor="b"/>
          <a:lstStyle>
            <a:lvl1pPr algn="l">
              <a:defRPr sz="1125" b="1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8"/>
            <a:ext cx="53403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2" y="1216737"/>
            <a:ext cx="32369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1125" b="1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4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fld id="{2056701E-279D-4010-B6E0-739AA257620B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514350" rtl="0" eaLnBrk="1" latinLnBrk="0" hangingPunct="1">
        <a:spcBef>
          <a:spcPct val="0"/>
        </a:spcBef>
        <a:buNone/>
        <a:defRPr sz="2475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Microsoft JhengHei" pitchFamily="34" charset="-120"/>
          <a:ea typeface="Microsoft JhengHei" pitchFamily="34" charset="-120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16632"/>
            <a:ext cx="5688632" cy="1152129"/>
          </a:xfrm>
        </p:spPr>
        <p:txBody>
          <a:bodyPr>
            <a:normAutofit/>
          </a:bodyPr>
          <a:lstStyle/>
          <a:p>
            <a:r>
              <a:rPr lang="zh-TW" altLang="en-US" sz="60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資訊安全防身術</a:t>
            </a:r>
            <a:endParaRPr lang="en-US" sz="60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1268761"/>
            <a:ext cx="6400800" cy="93610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保護自己 尊重別人</a:t>
            </a:r>
          </a:p>
          <a:p>
            <a:endParaRPr 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16832"/>
            <a:ext cx="5040560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資訊安全防身術</a:t>
            </a:r>
          </a:p>
        </p:txBody>
      </p:sp>
      <p:pic>
        <p:nvPicPr>
          <p:cNvPr id="5" name="內容版面配置區 4" descr="Online Store Shop Computer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3" y="1821846"/>
            <a:ext cx="4256087" cy="403663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76056" y="2924944"/>
            <a:ext cx="2808312" cy="1944216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個人資料要保密</a:t>
            </a:r>
          </a:p>
          <a:p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電腦不用要登出</a:t>
            </a:r>
          </a:p>
          <a:p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防毒軟體要更新</a:t>
            </a:r>
          </a:p>
          <a:p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8745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資訊安全防身術</a:t>
            </a:r>
          </a:p>
        </p:txBody>
      </p:sp>
      <p:pic>
        <p:nvPicPr>
          <p:cNvPr id="5" name="內容版面配置區 4" descr="Online Store Shop Computer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3" y="1821846"/>
            <a:ext cx="4256087" cy="403663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92080" y="2492896"/>
            <a:ext cx="2880320" cy="237626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不當網站不瀏覽</a:t>
            </a:r>
          </a:p>
          <a:p>
            <a:pPr marL="0" indent="0">
              <a:buNone/>
            </a:pPr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電子郵件要過濾</a:t>
            </a:r>
          </a:p>
          <a:p>
            <a:pPr marL="0" indent="0">
              <a:buNone/>
            </a:pPr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可疑訊息需求證</a:t>
            </a:r>
          </a:p>
          <a:p>
            <a:pPr marL="0" indent="0">
              <a:buNone/>
            </a:pPr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網路沉迷傷身心</a:t>
            </a:r>
          </a:p>
          <a:p>
            <a:pPr marL="0" indent="0">
              <a:buNone/>
            </a:pPr>
            <a:endParaRPr lang="zh-TW" alt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6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600" dirty="0"/>
              <a:t>網路資料保護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</TotalTime>
  <Words>44</Words>
  <Application>Microsoft Office PowerPoint</Application>
  <PresentationFormat>如螢幕大小 (4:3)</PresentationFormat>
  <Paragraphs>13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Microsoft JhengHei</vt:lpstr>
      <vt:lpstr>新細明體</vt:lpstr>
      <vt:lpstr>Arial</vt:lpstr>
      <vt:lpstr>Calibri</vt:lpstr>
      <vt:lpstr>Office 佈景主題</vt:lpstr>
      <vt:lpstr>資訊安全防身術</vt:lpstr>
      <vt:lpstr>資訊安全防身術</vt:lpstr>
      <vt:lpstr>資訊安全防身術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keywords/>
  <dc:description>2010 animated water waves powerpoint template from presentationpro.com</dc:description>
  <cp:lastModifiedBy>Windows 使用者</cp:lastModifiedBy>
  <cp:revision>7</cp:revision>
  <dcterms:created xsi:type="dcterms:W3CDTF">2019-09-17T07:53:23Z</dcterms:created>
  <dcterms:modified xsi:type="dcterms:W3CDTF">2019-10-01T07:56:56Z</dcterms:modified>
  <cp:category>2010 自然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