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0" r:id="rId2"/>
    <p:sldId id="271" r:id="rId3"/>
    <p:sldId id="272" r:id="rId4"/>
    <p:sldId id="273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FA356F-C58E-4E77-95B6-B4606497C919}" type="datetime2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2019年10月1日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5BAD6D-9C3B-46AE-9ED7-53C2ADD3C885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11419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670538C-7C4E-496A-9A79-45EEB9F7CA0C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86C1AB1-D682-4F2C-8579-D9DF0DCC073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0758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86C1AB1-D682-4F2C-8579-D9DF0DCC073A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3727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9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1C0D849-D3D9-432B-B53D-1A6CCDCA6077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32076D6-C2DD-40B5-BC15-E0131BC82D7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 rtlCol="0"/>
          <a:lstStyle>
            <a:lvl1pPr marL="0" indent="0">
              <a:spcBef>
                <a:spcPts val="9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10" name="頁尾預留位置 9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9" name="日期預留位置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EBD6184-C7EE-4349-8B91-0F174823F1B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11" name="投影片編號預留位置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4CC32D6-F688-4488-8544-1FF6CE069755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 hasCustomPrompt="1"/>
          </p:nvPr>
        </p:nvSpPr>
        <p:spPr>
          <a:xfrm>
            <a:off x="6972300" y="846667"/>
            <a:ext cx="1371600" cy="5554133"/>
          </a:xfrm>
        </p:spPr>
        <p:txBody>
          <a:bodyPr vert="eaVert" rtlCol="0"/>
          <a:lstStyle/>
          <a:p>
            <a:pPr rtl="0"/>
            <a:r>
              <a:rPr lang="zh-TW" altLang="en-US" dirty="0" smtClean="0"/>
              <a:t>按一下以編輯母片標題</a:t>
            </a:r>
            <a:br>
              <a:rPr lang="zh-TW" altLang="en-US" dirty="0" smtClean="0"/>
            </a:br>
            <a:r>
              <a:rPr lang="zh-TW" altLang="en-US" dirty="0" smtClean="0"/>
              <a:t>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ABC3BA-4697-414B-B8BB-246FC0A219FB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B43F17B-A54A-4559-95C0-9499358891F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夏季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秋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冬季章節標題">
    <p:bg bwMode="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rtlCol="0" anchor="b">
            <a:normAutofit/>
          </a:bodyPr>
          <a:lstStyle>
            <a:lvl1pPr algn="ctr">
              <a:lnSpc>
                <a:spcPct val="100000"/>
              </a:lnSpc>
              <a:defRPr sz="405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90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06973B-E614-4AF4-8F50-6DA5C52E76C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rtlCol="0" anchor="ctr"/>
          <a:lstStyle>
            <a:lvl1pPr marL="0" indent="0">
              <a:buNone/>
              <a:defRPr sz="1800" b="0" cap="small" baseline="0">
                <a:latin typeface="細明體" panose="02020509000000000000" pitchFamily="49" charset="-12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B39B28-7C86-4508-A46D-A436AA2EB55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4A97C1-38C8-4612-B9DB-3FE0A81744D9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E3DCFCC-8C7B-4574-91B2-C3342261C6C2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dirty="0" smtClean="0"/>
              <a:t>新增頁尾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C7769D8-8ECE-4BE8-A291-06C6700FDE32}" type="datetime2">
              <a:rPr lang="zh-TW" altLang="en-US" smtClean="0"/>
              <a:pPr/>
              <a:t>2019年10月1日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Microsoft JhengHei UI" panose="020B0604030504040204" pitchFamily="34" charset="-120"/>
              </a:defRPr>
            </a:lvl1pPr>
          </a:lstStyle>
          <a:p>
            <a:fld id="{5E3DCFCC-8C7B-4574-91B2-C3342261C6C2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small" baseline="0">
          <a:solidFill>
            <a:schemeClr val="tx1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37719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58293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7886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99441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0015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589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163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370" indent="-137160" algn="l" defTabSz="685800" rtl="0" eaLnBrk="1" latinLnBrk="0" hangingPunct="1">
        <a:lnSpc>
          <a:spcPct val="90000"/>
        </a:lnSpc>
        <a:spcBef>
          <a:spcPts val="45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07623" y="1466427"/>
            <a:ext cx="4937760" cy="819573"/>
          </a:xfrm>
        </p:spPr>
        <p:txBody>
          <a:bodyPr rtlCol="0">
            <a:normAutofit fontScale="90000"/>
          </a:bodyPr>
          <a:lstStyle/>
          <a:p>
            <a:r>
              <a:rPr lang="zh-TW" altLang="en-US" b="1" cap="none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</a:t>
            </a:r>
            <a:r>
              <a:rPr lang="zh-TW" altLang="en-US" b="1" cap="none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  <a:endParaRPr lang="zh-TW" altLang="en-US" b="1" cap="none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312125" y="2286000"/>
            <a:ext cx="4937760" cy="300446"/>
          </a:xfrm>
        </p:spPr>
        <p:txBody>
          <a:bodyPr rtlCol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3200" b="1" dirty="0">
                <a:ln/>
                <a:solidFill>
                  <a:schemeClr val="accent4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" y="3722916"/>
            <a:ext cx="4193177" cy="280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3575" y="719057"/>
            <a:ext cx="7543800" cy="1097280"/>
          </a:xfrm>
        </p:spPr>
        <p:txBody>
          <a:bodyPr/>
          <a:lstStyle/>
          <a:p>
            <a:r>
              <a:rPr lang="zh-TW" alt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799565"/>
            <a:ext cx="3635375" cy="2859070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9160" y="3500847"/>
            <a:ext cx="3634740" cy="1920240"/>
          </a:xfrm>
        </p:spPr>
        <p:txBody>
          <a:bodyPr/>
          <a:lstStyle/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個人資料要保密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電腦不用要登出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防毒軟體要更新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839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3575" y="692931"/>
            <a:ext cx="7543800" cy="1097280"/>
          </a:xfrm>
        </p:spPr>
        <p:txBody>
          <a:bodyPr/>
          <a:lstStyle/>
          <a:p>
            <a:r>
              <a:rPr lang="zh-TW" alt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72" y="2799565"/>
            <a:ext cx="3635375" cy="28590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27807" y="3268980"/>
            <a:ext cx="3634740" cy="1920240"/>
          </a:xfrm>
        </p:spPr>
        <p:txBody>
          <a:bodyPr>
            <a:noAutofit/>
          </a:bodyPr>
          <a:lstStyle/>
          <a:p>
            <a:pPr lvl="8"/>
            <a:r>
              <a:rPr lang="zh-TW" altLang="en-US" sz="1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個人資料要保密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電腦不用要登出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防毒軟體要更新不當網站不瀏覽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電子郵件要過濾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可疑訊息需求證</a:t>
            </a:r>
          </a:p>
          <a:p>
            <a:r>
              <a:rPr lang="zh-TW" altLang="en-US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網路沉迷傷身心</a:t>
            </a:r>
          </a:p>
          <a:p>
            <a:pPr lvl="4"/>
            <a:r>
              <a:rPr lang="zh-TW" altLang="en-US" sz="1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743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8112" y="967251"/>
            <a:ext cx="7543800" cy="1097280"/>
          </a:xfrm>
        </p:spPr>
        <p:txBody>
          <a:bodyPr>
            <a:normAutofit fontScale="90000"/>
          </a:bodyPr>
          <a:lstStyle/>
          <a:p>
            <a:r>
              <a:rPr lang="zh-TW" alt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  <a:t>網路資料保護</a:t>
            </a:r>
            <a:br>
              <a:rPr lang="zh-TW" altLang="en-US" b="1" cap="none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zh-TW" altLang="en-US" dirty="0"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1754505"/>
            <a:ext cx="7351123" cy="510349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/>
              <a:t>網路資料保護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615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四季 16x9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988_TF04001541.potx" id="{05B78448-A79F-4ED1-BFA9-FF6E50C8C1C9}" vid="{7E264B62-729F-4B0A-B4BF-B506F9B5C055}"/>
    </a:ext>
  </a:extLst>
</a:theme>
</file>

<file path=ppt/theme/theme2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讚頌季節簡報</Template>
  <TotalTime>57</TotalTime>
  <Words>64</Words>
  <Application>Microsoft Office PowerPoint</Application>
  <PresentationFormat>如螢幕大小 (4:3)</PresentationFormat>
  <Paragraphs>18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Microsoft JhengHei UI</vt:lpstr>
      <vt:lpstr>清松手寫體2</vt:lpstr>
      <vt:lpstr>細明體</vt:lpstr>
      <vt:lpstr>Calibri</vt:lpstr>
      <vt:lpstr>Wingdings</vt:lpstr>
      <vt:lpstr>四季 16x9</vt:lpstr>
      <vt:lpstr>資訊安全防身術</vt:lpstr>
      <vt:lpstr>資訊安全防身術 </vt:lpstr>
      <vt:lpstr>資訊安全防身術 </vt:lpstr>
      <vt:lpstr>網路資料保護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標題投影片版面配置</dc:title>
  <dc:creator>Windows 使用者</dc:creator>
  <cp:lastModifiedBy>Windows 使用者</cp:lastModifiedBy>
  <cp:revision>9</cp:revision>
  <dcterms:created xsi:type="dcterms:W3CDTF">2019-09-17T07:53:07Z</dcterms:created>
  <dcterms:modified xsi:type="dcterms:W3CDTF">2019-10-01T07:57:44Z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