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0" r:id="rId3"/>
    <p:sldId id="271" r:id="rId4"/>
    <p:sldId id="272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999" y="91440"/>
            <a:ext cx="3468190" cy="637282"/>
          </a:xfrm>
        </p:spPr>
        <p:txBody>
          <a:bodyPr rtlCol="0"/>
          <a:lstStyle/>
          <a:p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2999" y="728722"/>
            <a:ext cx="6515100" cy="440405"/>
          </a:xfrm>
        </p:spPr>
        <p:txBody>
          <a:bodyPr rtlCol="0"/>
          <a:lstStyle/>
          <a:p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3" y="1653435"/>
            <a:ext cx="6129746" cy="52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7928" y="649878"/>
            <a:ext cx="7543800" cy="11887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2220685"/>
            <a:ext cx="5643155" cy="382741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49" y="1905000"/>
            <a:ext cx="3891099" cy="4271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個人</a:t>
            </a: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資</a:t>
            </a:r>
            <a:r>
              <a:rPr lang="zh-TW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料</a:t>
            </a: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要保密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電腦不用要登出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防毒軟體要更新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尊重</a:t>
            </a:r>
            <a:r>
              <a:rPr lang="zh-TW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智慧</a:t>
            </a: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財產</a:t>
            </a:r>
            <a:r>
              <a:rPr lang="zh-TW" alt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要</a:t>
            </a:r>
            <a:endParaRPr lang="zh-TW" alt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清松手寫體2" panose="00000500000000000000" pitchFamily="2" charset="-120"/>
              <a:ea typeface="清松手寫體2" panose="00000500000000000000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0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pic>
        <p:nvPicPr>
          <p:cNvPr id="6" name="內容版面配置區 5" descr="ENFERMERÍA BLOG / Herramientas y encuestas onli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708"/>
            <a:ext cx="4572000" cy="421957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543550" y="1905000"/>
            <a:ext cx="3600450" cy="4271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不當網站不瀏覽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電子郵件要過濾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可疑訊息需求證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652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597" y="410391"/>
            <a:ext cx="7543800" cy="11887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99111"/>
            <a:ext cx="9144000" cy="52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清松手寫體2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2019-09-17T07:52:44Z</dcterms:created>
  <dcterms:modified xsi:type="dcterms:W3CDTF">2019-10-01T08:01:13Z</dcterms:modified>
</cp:coreProperties>
</file>