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5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1719" y="140066"/>
            <a:ext cx="4424009" cy="762000"/>
          </a:xfrm>
        </p:spPr>
        <p:txBody>
          <a:bodyPr rtlCol="0"/>
          <a:lstStyle/>
          <a:p>
            <a:r>
              <a:rPr lang="zh-TW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71800" y="902066"/>
            <a:ext cx="2880320" cy="432048"/>
          </a:xfrm>
        </p:spPr>
        <p:txBody>
          <a:bodyPr rtlCol="0">
            <a:normAutofit fontScale="2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9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  <a:sym typeface="Salesforce Sans"/>
              </a:rPr>
              <a:t>保護自己 尊重別人</a:t>
            </a:r>
          </a:p>
          <a:p>
            <a:pPr rtl="0"/>
            <a:endParaRPr lang="zh-TW" altLang="en-US" b="1" dirty="0">
              <a:ln/>
              <a:solidFill>
                <a:schemeClr val="accent4"/>
              </a:solidFill>
              <a:latin typeface="清松手寫體1" panose="00000500000000000000" pitchFamily="2" charset="-120"/>
              <a:ea typeface="清松手寫體1" panose="00000500000000000000" pitchFamily="2" charset="-120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00672"/>
            <a:ext cx="6516216" cy="461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向下箭號 4"/>
          <p:cNvSpPr/>
          <p:nvPr/>
        </p:nvSpPr>
        <p:spPr>
          <a:xfrm rot="2917166">
            <a:off x="7389516" y="1178189"/>
            <a:ext cx="350836" cy="822483"/>
          </a:xfrm>
          <a:prstGeom prst="downArrow">
            <a:avLst>
              <a:gd name="adj1" fmla="val 50000"/>
              <a:gd name="adj2" fmla="val 83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向下箭號 5"/>
          <p:cNvSpPr/>
          <p:nvPr/>
        </p:nvSpPr>
        <p:spPr>
          <a:xfrm rot="19062723">
            <a:off x="873300" y="11447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016" y="322574"/>
            <a:ext cx="720277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  <a:endParaRPr lang="zh-TW" alt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525837" cy="277292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7458" y="2132856"/>
            <a:ext cx="3525930" cy="4495800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個人資料要保密</a:t>
            </a:r>
          </a:p>
          <a:p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電腦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不用要登出</a:t>
            </a:r>
          </a:p>
          <a:p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防毒軟體要更新</a:t>
            </a:r>
          </a:p>
          <a:p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智慧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4846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chemeClr val="accent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7458" y="2132856"/>
            <a:ext cx="3525930" cy="4495800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不當網站不瀏覽</a:t>
            </a:r>
          </a:p>
          <a:p>
            <a:r>
              <a:rPr lang="zh-TW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電子郵件要過濾</a:t>
            </a:r>
          </a:p>
          <a:p>
            <a:r>
              <a:rPr lang="zh-TW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可疑訊息需求證</a:t>
            </a:r>
          </a:p>
          <a:p>
            <a:r>
              <a:rPr lang="zh-TW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網路沉迷傷身心</a:t>
            </a:r>
          </a:p>
        </p:txBody>
      </p:sp>
      <p:sp>
        <p:nvSpPr>
          <p:cNvPr id="6" name="弧形箭號 (左彎) 5"/>
          <p:cNvSpPr/>
          <p:nvPr/>
        </p:nvSpPr>
        <p:spPr>
          <a:xfrm>
            <a:off x="7020272" y="612276"/>
            <a:ext cx="648072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7" name="弧形向右箭號 6"/>
          <p:cNvSpPr/>
          <p:nvPr/>
        </p:nvSpPr>
        <p:spPr>
          <a:xfrm>
            <a:off x="6044663" y="61227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pic>
        <p:nvPicPr>
          <p:cNvPr id="8" name="內容版面配置區 7" descr="tool recommendation - Using (Android) tablet as a virtual online whiteboard - Role-playing Games Stack Exchang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3525837" cy="1798176"/>
          </a:xfrm>
        </p:spPr>
      </p:pic>
    </p:spTree>
    <p:extLst>
      <p:ext uri="{BB962C8B-B14F-4D97-AF65-F5344CB8AC3E}">
        <p14:creationId xmlns:p14="http://schemas.microsoft.com/office/powerpoint/2010/main" val="35083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202776" cy="1143000"/>
          </a:xfrm>
        </p:spPr>
        <p:txBody>
          <a:bodyPr>
            <a:normAutofit fontScale="90000"/>
          </a:bodyPr>
          <a:lstStyle/>
          <a:p>
            <a:r>
              <a:rPr lang="zh-TW" altLang="en-US" sz="8000" dirty="0">
                <a:solidFill>
                  <a:schemeClr val="accent3">
                    <a:lumMod val="60000"/>
                    <a:lumOff val="4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網路資料保護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/>
            </a:r>
            <a:b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endParaRPr lang="zh-TW" altLang="en-US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1835696"/>
            <a:ext cx="8612388" cy="48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51</TotalTime>
  <Words>43</Words>
  <Application>Microsoft Office PowerPoint</Application>
  <PresentationFormat>如螢幕大小 (4:3)</PresentationFormat>
  <Paragraphs>16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Euphemia</vt:lpstr>
      <vt:lpstr>Salesforce Sans</vt:lpstr>
      <vt:lpstr>清松手寫體1</vt:lpstr>
      <vt:lpstr>清松手寫體2</vt:lpstr>
      <vt:lpstr>微軟正黑體</vt:lpstr>
      <vt:lpstr>Arial</vt:lpstr>
      <vt:lpstr>沉靜 16X9</vt:lpstr>
      <vt:lpstr>資訊安全防身術</vt:lpstr>
      <vt:lpstr> 資訊安全防身術</vt:lpstr>
      <vt:lpstr>資訊安全防身術 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2019-09-17T07:54:15Z</dcterms:created>
  <dcterms:modified xsi:type="dcterms:W3CDTF">2019-10-01T07:54:01Z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